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901" r:id="rId2"/>
    <p:sldMasterId id="2147485021" r:id="rId3"/>
    <p:sldMasterId id="2147486155" r:id="rId4"/>
    <p:sldMasterId id="2147486263" r:id="rId5"/>
    <p:sldMasterId id="2147486275" r:id="rId6"/>
    <p:sldMasterId id="2147486287" r:id="rId7"/>
    <p:sldMasterId id="2147486323" r:id="rId8"/>
  </p:sldMasterIdLst>
  <p:notesMasterIdLst>
    <p:notesMasterId r:id="rId52"/>
  </p:notesMasterIdLst>
  <p:sldIdLst>
    <p:sldId id="3346" r:id="rId9"/>
    <p:sldId id="3347" r:id="rId10"/>
    <p:sldId id="3348" r:id="rId11"/>
    <p:sldId id="3349" r:id="rId12"/>
    <p:sldId id="3350" r:id="rId13"/>
    <p:sldId id="3351" r:id="rId14"/>
    <p:sldId id="3352" r:id="rId15"/>
    <p:sldId id="3353" r:id="rId16"/>
    <p:sldId id="3354" r:id="rId17"/>
    <p:sldId id="3355" r:id="rId18"/>
    <p:sldId id="3356" r:id="rId19"/>
    <p:sldId id="3357" r:id="rId20"/>
    <p:sldId id="3358" r:id="rId21"/>
    <p:sldId id="3359" r:id="rId22"/>
    <p:sldId id="664" r:id="rId23"/>
    <p:sldId id="1355" r:id="rId24"/>
    <p:sldId id="3253" r:id="rId25"/>
    <p:sldId id="1273" r:id="rId26"/>
    <p:sldId id="1274" r:id="rId27"/>
    <p:sldId id="1275" r:id="rId28"/>
    <p:sldId id="666" r:id="rId29"/>
    <p:sldId id="3387" r:id="rId30"/>
    <p:sldId id="3388" r:id="rId31"/>
    <p:sldId id="3389" r:id="rId32"/>
    <p:sldId id="3390" r:id="rId33"/>
    <p:sldId id="3391" r:id="rId34"/>
    <p:sldId id="3392" r:id="rId35"/>
    <p:sldId id="3393" r:id="rId36"/>
    <p:sldId id="3394" r:id="rId37"/>
    <p:sldId id="3395" r:id="rId38"/>
    <p:sldId id="3396" r:id="rId39"/>
    <p:sldId id="3397" r:id="rId40"/>
    <p:sldId id="3398" r:id="rId41"/>
    <p:sldId id="1377" r:id="rId42"/>
    <p:sldId id="1378" r:id="rId43"/>
    <p:sldId id="1379" r:id="rId44"/>
    <p:sldId id="1396" r:id="rId45"/>
    <p:sldId id="2437" r:id="rId46"/>
    <p:sldId id="3371" r:id="rId47"/>
    <p:sldId id="2376" r:id="rId48"/>
    <p:sldId id="2377" r:id="rId49"/>
    <p:sldId id="2378" r:id="rId50"/>
    <p:sldId id="1708" r:id="rId51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FF"/>
    <a:srgbClr val="FF00FF"/>
    <a:srgbClr val="FFFFFF"/>
    <a:srgbClr val="0000FF"/>
    <a:srgbClr val="FF0066"/>
    <a:srgbClr val="FF0000"/>
    <a:srgbClr val="FFFFCC"/>
    <a:srgbClr val="FFFF99"/>
    <a:srgbClr val="F7FFFF"/>
    <a:srgbClr val="E1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7433" autoAdjust="0"/>
  </p:normalViewPr>
  <p:slideViewPr>
    <p:cSldViewPr>
      <p:cViewPr varScale="1">
        <p:scale>
          <a:sx n="97" d="100"/>
          <a:sy n="97" d="100"/>
        </p:scale>
        <p:origin x="-3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5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2395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95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A74419-BFA4-4002-BE89-96E8F233A9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74419-BFA4-4002-BE89-96E8F233A9DA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28686-1023-4DA2-8417-FAC7EA11C68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4A97-7891-4886-BD51-C518AF90987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84CF-CE44-49E7-B89A-8058F9EE99A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998FC-2660-4277-8B15-2EA9B11553E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5BF3-C024-4450-BAF8-AEEB6F3D1EEE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0753E-CEF7-4F70-BE42-51541C6812D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ADCC-5662-4881-829A-638F17FB1A4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631A7-3485-4869-A8A8-293E8601C36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C23F4-B8B7-4E67-A9CB-B0A4A3A361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2B97-EB1D-4D19-A590-CF0AFC70A6D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BBDB-CE45-4F99-9B09-BE020A80BBA9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7D3BB-78CE-422D-953A-6AB5E399469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EEA20-B29B-4730-A369-DF647C8BC6B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3A88-149B-43CD-AEC0-DB4E2A53D0A1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8C2AE-94ED-4C0C-B0D8-085A09D531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F444-C875-4821-8B96-E10985695D1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E99A3-4584-446D-9219-156FB2D6199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5D090-2C92-44D2-BBDC-7239BC2D9C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8B07-836B-48D9-8AAE-EE6718987B7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DAF-51EE-4398-AF28-31FE8A49285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65B1F-332C-40C0-B77E-E41ACE74F01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AF596-31BB-4E04-B3B5-FDF52E27152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C7B98-2A75-4AEF-A867-9BE3747F129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679D6-038C-4276-B609-3B3C6996A0E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3D04-2A0F-4BBC-A821-41E0581A1AC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E4D-4B5A-409B-8A84-167CF456674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441EA-16D9-490E-82D0-1FD7B053B01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A476-A6BB-4CD9-B134-7A03F9115E1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7C4A4-1469-4BCA-A604-508FDCA545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9CE0D-319D-4C1B-8148-6E3A3E52392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CDB1-478E-4425-866B-15499DB27AE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9E21-8DB9-48E5-B467-A9C68EC8AAB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A2FFF-1EFF-4E43-8F24-1729334FC0E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ABCD-0C5A-4080-908A-57ECDE20363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4FA8-8856-4D63-BA63-AB3D4293A23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6FF5B-BB87-4868-9B40-4366C17A8BD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CD922-94F2-4412-BEAC-A638BAF1EB4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2C8D9-D2CC-47BA-A92F-F79AE393C03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4A4D-102A-49FE-82E9-A29B1D5BD4F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5EF1-F94D-4429-A64E-B590925FC86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DD78-783A-462F-A661-3FB7D1AD87E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A22B-8498-4170-ACFB-093C798E298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5E03-F2E6-4FBB-9A76-9152433E991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3E692-A15D-449C-87BB-9073BF792F9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AA1B-7157-415F-8E8B-88A26CA3B056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1D9-4CB9-4719-BDBB-FB6848F99DD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0D18-59C3-491A-9E37-10FAA19EFD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8E30-7E2A-454C-8CA9-8548D1B7D5D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5036-C140-4D86-BBE6-EA44C23893D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767F3-ADEA-4654-B506-1D5AD216BD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1638-D9CB-4463-A9BC-B228E383E93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7D19C-F068-4156-9C5A-66939E7D31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49AF-1C5D-4DB6-8E01-39EC7863F3E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4F82-FA53-44BD-946F-94D81C9CC065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9E5E-B040-4251-8460-404C1518A96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602D-4DBC-4DDE-BA89-7DBDAC8FDEB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1672-68F6-47A4-9635-815D3565EAF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9B16-BA5F-4EE3-AD83-98F5CD3D5E2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D1A80-7C3B-4EDF-A287-3B2830AE297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9C86E-CBF2-4E5E-8D78-A77B689F486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8240-68A8-466F-BEFA-5CC8D0D7CD8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FAB5-3737-4237-BEA4-3E1169E0756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890F-6822-4F8B-A8A4-C355DB05FFA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394DE-698D-4B51-A754-7793322D192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B29FC-96FD-46AD-A017-A2AB5A4B8C1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FBD1-7AF1-4541-A3B7-408A29CCFEE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79E75-89C6-4AC4-B936-7C0D55F0D002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8E79-BABC-42D2-9DB5-CAACCDF8867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D88D1-3305-4A7F-9380-F5B99C836CC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48D1-4B7B-4B80-A309-C9078762C76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88F32-71F9-4E95-B193-BF37A6772E0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9410C-791B-4C27-A938-03B815F8D88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55F3D-0F8B-4357-8722-9F79F6FF69D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26D8-C3D0-482E-A23C-573C33BC4A8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BE86-7DA5-4ABE-8596-979056CE03D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9DA62-AF9B-4029-89A6-D4D6B60E20B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FC5A-1A12-4783-9DBC-D976F733008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82B4-0409-471D-BF75-3E4DE72383E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6792-C31F-42CB-81F5-0B955899FF4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  <p:sldLayoutId id="2147484676" r:id="rId10"/>
    <p:sldLayoutId id="214748467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1C7B1D0-C280-485B-B75E-F21E9BEB1BFD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2FB06A-F994-4D76-A153-4B929666C518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139240-C4CE-4CC8-94E2-7B49E1C3F10C}" type="slidenum">
              <a:rPr lang="en-US" altLang="ko-KR">
                <a:solidFill>
                  <a:srgbClr val="000000"/>
                </a:solidFill>
                <a:latin typeface="굴림" charset="-127"/>
                <a:ea typeface="굴림" charset="-127"/>
              </a:rPr>
              <a:pPr/>
              <a:t>‹#›</a:t>
            </a:fld>
            <a:endParaRPr lang="en-US" altLang="ko-KR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D051C6-4E07-4376-8E52-CB602472134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DF98B07-836B-48D9-8AAE-EE6718987B72}" type="datetimeFigureOut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2019-12-01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F1EDAF-51EE-4398-AF28-31FE8A49285E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  <a:latin typeface="맑은 고딕"/>
                <a:ea typeface="맑은 고딕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4" r:id="rId1"/>
    <p:sldLayoutId id="2147486265" r:id="rId2"/>
    <p:sldLayoutId id="2147486266" r:id="rId3"/>
    <p:sldLayoutId id="2147486267" r:id="rId4"/>
    <p:sldLayoutId id="2147486268" r:id="rId5"/>
    <p:sldLayoutId id="2147486269" r:id="rId6"/>
    <p:sldLayoutId id="2147486270" r:id="rId7"/>
    <p:sldLayoutId id="2147486271" r:id="rId8"/>
    <p:sldLayoutId id="2147486272" r:id="rId9"/>
    <p:sldLayoutId id="2147486273" r:id="rId10"/>
    <p:sldLayoutId id="214748627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3B22B4-C774-4033-8ACC-4D62DD7ECFD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9F0D4B9-658A-4239-9C0B-2F5302F3DB3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6" r:id="rId1"/>
    <p:sldLayoutId id="2147486277" r:id="rId2"/>
    <p:sldLayoutId id="2147486278" r:id="rId3"/>
    <p:sldLayoutId id="2147486279" r:id="rId4"/>
    <p:sldLayoutId id="2147486280" r:id="rId5"/>
    <p:sldLayoutId id="2147486281" r:id="rId6"/>
    <p:sldLayoutId id="2147486282" r:id="rId7"/>
    <p:sldLayoutId id="2147486283" r:id="rId8"/>
    <p:sldLayoutId id="2147486284" r:id="rId9"/>
    <p:sldLayoutId id="2147486285" r:id="rId10"/>
    <p:sldLayoutId id="2147486286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F555B4-EF5B-43B1-9D94-F371D566C92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2019-12-01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3ADFB6-276F-4A32-BAA1-04A90227694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88" r:id="rId1"/>
    <p:sldLayoutId id="2147486289" r:id="rId2"/>
    <p:sldLayoutId id="2147486290" r:id="rId3"/>
    <p:sldLayoutId id="2147486291" r:id="rId4"/>
    <p:sldLayoutId id="2147486292" r:id="rId5"/>
    <p:sldLayoutId id="2147486293" r:id="rId6"/>
    <p:sldLayoutId id="2147486294" r:id="rId7"/>
    <p:sldLayoutId id="2147486295" r:id="rId8"/>
    <p:sldLayoutId id="2147486296" r:id="rId9"/>
    <p:sldLayoutId id="2147486297" r:id="rId10"/>
    <p:sldLayoutId id="2147486298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1D15590-1818-4A8B-A144-D5AC269694F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4" r:id="rId1"/>
    <p:sldLayoutId id="2147486325" r:id="rId2"/>
    <p:sldLayoutId id="2147486326" r:id="rId3"/>
    <p:sldLayoutId id="2147486327" r:id="rId4"/>
    <p:sldLayoutId id="2147486328" r:id="rId5"/>
    <p:sldLayoutId id="2147486329" r:id="rId6"/>
    <p:sldLayoutId id="2147486330" r:id="rId7"/>
    <p:sldLayoutId id="2147486331" r:id="rId8"/>
    <p:sldLayoutId id="2147486332" r:id="rId9"/>
    <p:sldLayoutId id="2147486333" r:id="rId10"/>
    <p:sldLayoutId id="214748633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3568" y="2217058"/>
            <a:ext cx="8090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알쏭달쏭하나님계획알쏭달쏭하나님마음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25002" y="4077072"/>
            <a:ext cx="7651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지금은내가다알수없지만오직하나님만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8433" y="260648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알쏭</a:t>
            </a:r>
            <a:r>
              <a:rPr kumimoji="0" lang="ko-KR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달쏭</a:t>
            </a:r>
            <a:endParaRPr kumimoji="0" lang="ko-KR" alt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5355" y="1857364"/>
            <a:ext cx="72122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모든것주께드리며선포하며나아가리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620160"/>
            <a:ext cx="6070893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큰영</a:t>
            </a:r>
            <a:r>
              <a:rPr kumimoji="0" lang="ko-KR" altLang="en-US" sz="4000" b="1" spc="-500" dirty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광받으시는</a:t>
            </a:r>
            <a:r>
              <a:rPr kumimoji="0" lang="en-US" altLang="ko-KR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주를향하여</a:t>
            </a:r>
            <a:r>
              <a:rPr kumimoji="0" lang="en-US" altLang="ko-KR" sz="4000" b="1" spc="-500" dirty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6138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4120" y="1857364"/>
            <a:ext cx="72122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찬양찬양거룩하신주께찬양드리세</a:t>
            </a:r>
            <a:r>
              <a:rPr kumimoji="0" lang="en-US" altLang="ko-KR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620160"/>
            <a:ext cx="694613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찬양찬양존귀하신주께찬양드리세</a:t>
            </a:r>
            <a:r>
              <a:rPr kumimoji="0" lang="ko-KR" altLang="en-US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6138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977086"/>
            <a:ext cx="726993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나의주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님   말 씀 하   소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      </a:t>
            </a:r>
            <a:r>
              <a:rPr kumimoji="0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9203" y="3691598"/>
            <a:ext cx="699742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종    이    </a:t>
            </a: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듣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겠나이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다     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kumimoji="0" lang="en-US" altLang="ko-KR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어두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5929313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2754" y="175027"/>
            <a:ext cx="249299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말씀하소서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977086"/>
            <a:ext cx="700704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운    맘  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밝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4000" b="1" spc="-5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히시는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    님     의  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말 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9203" y="3691598"/>
            <a:ext cx="5759910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듣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기    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원     해      요                </a:t>
            </a:r>
            <a:r>
              <a:rPr kumimoji="0" lang="en-US" altLang="ko-KR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5400" y="5929313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977086"/>
            <a:ext cx="718337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의 주   님   말 씀  하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소   서     주의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3691598"/>
            <a:ext cx="577273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종 </a:t>
            </a:r>
            <a:r>
              <a:rPr kumimoji="0" lang="ko-KR" altLang="en-US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이듣겠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     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  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kumimoji="0" lang="ko-KR" altLang="en-US" sz="4000" b="1" spc="-5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   </a:t>
            </a:r>
            <a:r>
              <a:rPr kumimoji="0" lang="ko-KR" altLang="en-US" sz="4000" b="1" spc="-5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</a:t>
            </a:r>
            <a:r>
              <a:rPr kumimoji="0" lang="en-US" altLang="ko-KR" sz="4000" b="1" spc="-5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5400" y="5929313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985125" y="2667000"/>
            <a:ext cx="549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667651" name="Text Box 3"/>
          <p:cNvSpPr txBox="1">
            <a:spLocks noChangeArrowheads="1"/>
          </p:cNvSpPr>
          <p:nvPr/>
        </p:nvSpPr>
        <p:spPr bwMode="auto">
          <a:xfrm>
            <a:off x="900113" y="2708275"/>
            <a:ext cx="7321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홍희원</a:t>
            </a:r>
            <a:r>
              <a:rPr lang="en-US" altLang="ko-KR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8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선생님</a:t>
            </a:r>
            <a:endParaRPr lang="ko-KR" altLang="en-US" sz="8000" dirty="0"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484784"/>
            <a:ext cx="5178021" cy="441351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ko-KR" altLang="en-US" sz="7200" b="1" dirty="0" err="1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갈라디아서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5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장</a:t>
            </a:r>
            <a:endParaRPr kumimoji="0" lang="en-US" altLang="ko-KR" sz="7200" b="1" dirty="0" smtClean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</a:t>
            </a:r>
            <a:r>
              <a:rPr kumimoji="0" lang="en-US" altLang="ko-KR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22,23</a:t>
            </a:r>
            <a:r>
              <a:rPr kumimoji="0" lang="ko-KR" altLang="en-US" sz="7200" b="1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절</a:t>
            </a:r>
            <a:endParaRPr kumimoji="0" lang="ko-KR" altLang="en-US" sz="7200" b="1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332656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갈라디아서</a:t>
            </a:r>
            <a:r>
              <a:rPr kumimoji="0"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5:22,23</a:t>
            </a:r>
            <a:r>
              <a:rPr kumimoji="0"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6084" y="1253542"/>
            <a:ext cx="8286808" cy="2751522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fontAlgn="auto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22.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오직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 성령의 열매는 사랑과 희락과 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화평과 오래 참음과 자비와 양선과 충성과 </a:t>
            </a:r>
            <a:r>
              <a:rPr kumimoji="0" lang="en-US" altLang="ko-KR" kern="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23.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온유와 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절제니 </a:t>
            </a:r>
            <a:r>
              <a:rPr kumimoji="0" lang="ko-KR" altLang="en-US" sz="36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이같은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것을 </a:t>
            </a:r>
            <a:r>
              <a:rPr kumimoji="0" lang="ko-KR" altLang="en-US" sz="3600" kern="0" dirty="0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금지할 법이 </a:t>
            </a:r>
            <a:r>
              <a:rPr kumimoji="0" lang="ko-KR" altLang="en-US" sz="3600" kern="0" dirty="0" err="1" smtClean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없느니라</a:t>
            </a:r>
            <a:endParaRPr kumimoji="0" lang="en-US" altLang="ko-KR" sz="3600" kern="0" dirty="0" smtClean="0">
              <a:ln w="1143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5616" y="2145050"/>
            <a:ext cx="76001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믿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고  따르면                                  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나를향한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536" y="4120044"/>
            <a:ext cx="848822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8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하나님계획나를향한하나님사랑알쏭달쏭했던</a:t>
            </a:r>
            <a:endParaRPr kumimoji="0" lang="ko-KR" altLang="en-US" sz="38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auto">
          <a:xfrm>
            <a:off x="762000" y="5105400"/>
            <a:ext cx="7848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72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mpact" pitchFamily="34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611188" y="4292600"/>
            <a:ext cx="788035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chemeClr val="tx2">
                      <a:alpha val="50000"/>
                    </a:schemeClr>
                  </a:outerShdw>
                </a:effectLst>
                <a:latin typeface="HY견고딕"/>
                <a:ea typeface="HY견고딕"/>
              </a:rPr>
              <a:t>김경민 선생님</a:t>
            </a:r>
            <a:endParaRPr lang="ko-KR" alt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chemeClr val="tx2">
                    <a:alpha val="50000"/>
                  </a:schemeClr>
                </a:outerShdw>
              </a:effectLst>
              <a:latin typeface="HY견고딕"/>
              <a:ea typeface="HY견고딕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>
            <a:off x="285750" y="214313"/>
            <a:ext cx="8496300" cy="2143125"/>
          </a:xfrm>
          <a:prstGeom prst="wedgeRectCallout">
            <a:avLst>
              <a:gd name="adj1" fmla="val -2222"/>
              <a:gd name="adj2" fmla="val 64843"/>
            </a:avLst>
          </a:prstGeom>
          <a:solidFill>
            <a:srgbClr val="FFFFFF"/>
          </a:solidFill>
          <a:ln w="952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ko-KR" sz="1800" smtClean="0">
              <a:solidFill>
                <a:srgbClr val="000000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5913"/>
            <a:ext cx="9144000" cy="1152525"/>
          </a:xfrm>
        </p:spPr>
        <p:txBody>
          <a:bodyPr/>
          <a:lstStyle/>
          <a:p>
            <a:pPr eaLnBrk="1" hangingPunct="1"/>
            <a:r>
              <a:rPr lang="ko-KR" altLang="en-US" sz="45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내가 </a:t>
            </a:r>
            <a:r>
              <a:rPr lang="ko-KR" altLang="en-US" sz="3500" dirty="0" smtClean="0">
                <a:latin typeface="다음_SemiBold" pitchFamily="2" charset="-127"/>
                <a:ea typeface="다음_SemiBold" pitchFamily="2" charset="-127"/>
              </a:rPr>
              <a:t>맺어야 할 </a:t>
            </a:r>
            <a:r>
              <a:rPr lang="ko-KR" altLang="en-US" sz="45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열매</a:t>
            </a:r>
            <a:r>
              <a:rPr lang="ko-KR" altLang="en-US" sz="3500" dirty="0" smtClean="0">
                <a:latin typeface="다음_SemiBold" pitchFamily="2" charset="-127"/>
                <a:ea typeface="다음_SemiBold" pitchFamily="2" charset="-127"/>
              </a:rPr>
              <a:t>는 뭘까요</a:t>
            </a:r>
            <a:r>
              <a:rPr lang="en-US" altLang="ko-KR" sz="3500" dirty="0" smtClean="0">
                <a:latin typeface="다음_SemiBold" pitchFamily="2" charset="-127"/>
                <a:ea typeface="다음_SemiBold" pitchFamily="2" charset="-127"/>
              </a:rPr>
              <a:t>?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20838" y="1449388"/>
            <a:ext cx="5721350" cy="622300"/>
          </a:xfrm>
        </p:spPr>
        <p:txBody>
          <a:bodyPr/>
          <a:lstStyle/>
          <a:p>
            <a:pPr eaLnBrk="1" hangingPunct="1"/>
            <a:r>
              <a:rPr lang="ko-KR" altLang="en-US" sz="2400" dirty="0" smtClean="0">
                <a:latin typeface="다음_SemiBold" pitchFamily="2" charset="-127"/>
                <a:ea typeface="다음_SemiBold" pitchFamily="2" charset="-127"/>
              </a:rPr>
              <a:t>본문말씀</a:t>
            </a:r>
            <a:r>
              <a:rPr lang="en-US" altLang="ko-KR" sz="2400" dirty="0" smtClean="0">
                <a:latin typeface="다음_SemiBold" pitchFamily="2" charset="-127"/>
                <a:ea typeface="다음_SemiBold" pitchFamily="2" charset="-127"/>
              </a:rPr>
              <a:t>: </a:t>
            </a:r>
            <a:r>
              <a:rPr lang="ko-KR" altLang="en-US" sz="2400" dirty="0" err="1" smtClean="0">
                <a:latin typeface="다음_SemiBold" pitchFamily="2" charset="-127"/>
                <a:ea typeface="다음_SemiBold" pitchFamily="2" charset="-127"/>
              </a:rPr>
              <a:t>갈라디아서</a:t>
            </a:r>
            <a:r>
              <a:rPr lang="ko-KR" altLang="en-US" sz="2400" dirty="0" smtClean="0"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2400" dirty="0" smtClean="0">
                <a:latin typeface="다음_SemiBold" pitchFamily="2" charset="-127"/>
                <a:ea typeface="다음_SemiBold" pitchFamily="2" charset="-127"/>
              </a:rPr>
              <a:t>5</a:t>
            </a:r>
            <a:r>
              <a:rPr lang="ko-KR" altLang="en-US" sz="2400" dirty="0" smtClean="0">
                <a:latin typeface="다음_SemiBold" pitchFamily="2" charset="-127"/>
                <a:ea typeface="다음_SemiBold" pitchFamily="2" charset="-127"/>
              </a:rPr>
              <a:t>장 </a:t>
            </a:r>
            <a:r>
              <a:rPr lang="en-US" altLang="ko-KR" sz="2400" dirty="0" smtClean="0">
                <a:latin typeface="다음_SemiBold" pitchFamily="2" charset="-127"/>
                <a:ea typeface="다음_SemiBold" pitchFamily="2" charset="-127"/>
              </a:rPr>
              <a:t>22 ~ 24</a:t>
            </a:r>
            <a:r>
              <a:rPr lang="ko-KR" altLang="en-US" sz="2400" dirty="0" smtClean="0">
                <a:latin typeface="다음_SemiBold" pitchFamily="2" charset="-127"/>
                <a:ea typeface="다음_SemiBold" pitchFamily="2" charset="-127"/>
              </a:rPr>
              <a:t>절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/>
      <p:bldP spid="205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42875" y="2781300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성령님</a:t>
            </a:r>
            <a:r>
              <a:rPr lang="ko-KR" altLang="en-US" sz="480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의 아홉 가지 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열매</a:t>
            </a:r>
            <a:r>
              <a:rPr lang="en-US" altLang="ko-KR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" y="142875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첫째</a:t>
            </a:r>
            <a:r>
              <a:rPr lang="en-US" altLang="ko-KR" sz="480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사랑</a:t>
            </a:r>
            <a:endParaRPr lang="en-US" altLang="ko-KR" sz="5400" dirty="0" smtClean="0">
              <a:solidFill>
                <a:srgbClr val="336699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" y="142875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둘째</a:t>
            </a:r>
            <a:r>
              <a:rPr lang="en-US" altLang="ko-KR" sz="480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희락</a:t>
            </a:r>
            <a:r>
              <a:rPr lang="en-US" altLang="ko-KR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기쁨</a:t>
            </a:r>
            <a:r>
              <a:rPr lang="en-US" altLang="ko-KR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5400" dirty="0" smtClean="0">
              <a:solidFill>
                <a:srgbClr val="336699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" y="142875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셋째</a:t>
            </a:r>
            <a:r>
              <a:rPr lang="en-US" altLang="ko-KR" sz="480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화평</a:t>
            </a:r>
            <a:endParaRPr lang="en-US" altLang="ko-KR" sz="5400" dirty="0" smtClean="0">
              <a:solidFill>
                <a:srgbClr val="336699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" y="142875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넷째</a:t>
            </a:r>
            <a:r>
              <a:rPr lang="en-US" altLang="ko-KR" sz="480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오래 참음</a:t>
            </a:r>
            <a:r>
              <a:rPr lang="en-US" altLang="ko-KR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인내</a:t>
            </a:r>
            <a:r>
              <a:rPr lang="en-US" altLang="ko-KR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5400" dirty="0" smtClean="0">
              <a:solidFill>
                <a:srgbClr val="336699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" y="142875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다섯째</a:t>
            </a:r>
            <a:r>
              <a:rPr lang="en-US" altLang="ko-KR" sz="480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자비</a:t>
            </a:r>
            <a:r>
              <a:rPr lang="en-US" altLang="ko-KR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친절</a:t>
            </a:r>
            <a:r>
              <a:rPr lang="en-US" altLang="ko-KR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5400" dirty="0" smtClean="0">
              <a:solidFill>
                <a:srgbClr val="336699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" y="142875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여섯째</a:t>
            </a:r>
            <a:r>
              <a:rPr lang="en-US" altLang="ko-KR" sz="480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양선</a:t>
            </a:r>
            <a:r>
              <a:rPr lang="en-US" altLang="ko-KR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(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선함</a:t>
            </a:r>
            <a:r>
              <a:rPr lang="en-US" altLang="ko-KR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5400" dirty="0" smtClean="0">
              <a:solidFill>
                <a:srgbClr val="336699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124" y="594928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15616" y="2577098"/>
            <a:ext cx="6141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하나님마음을알수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kumimoji="0" lang="ko-KR" altLang="en-US" sz="4000" b="1" spc="-500" dirty="0" err="1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있</a:t>
            </a:r>
            <a:r>
              <a:rPr kumimoji="0" lang="ko-KR" altLang="en-US" sz="4000" b="1" spc="-500" dirty="0" smtClean="0">
                <a:ln w="11430"/>
                <a:solidFill>
                  <a:srgbClr val="00206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어      요</a:t>
            </a:r>
            <a:endParaRPr kumimoji="0" lang="ko-KR" altLang="en-US" sz="4000" b="1" spc="-500" dirty="0">
              <a:ln w="11430"/>
              <a:solidFill>
                <a:srgbClr val="00206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" y="142875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일곱째</a:t>
            </a:r>
            <a:r>
              <a:rPr lang="en-US" altLang="ko-KR" sz="480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충성</a:t>
            </a:r>
            <a:endParaRPr lang="en-US" altLang="ko-KR" sz="5400" dirty="0" smtClean="0">
              <a:solidFill>
                <a:srgbClr val="336699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" y="142875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여덟째</a:t>
            </a:r>
            <a:r>
              <a:rPr lang="en-US" altLang="ko-KR" sz="480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온유</a:t>
            </a:r>
            <a:endParaRPr lang="en-US" altLang="ko-KR" sz="5400" dirty="0" smtClean="0">
              <a:solidFill>
                <a:srgbClr val="336699"/>
              </a:solidFill>
              <a:latin typeface="다음_SemiBold" pitchFamily="2" charset="-127"/>
              <a:ea typeface="다음_SemiBold" pitchFamily="2" charset="-127"/>
            </a:endParaRPr>
          </a:p>
        </p:txBody>
      </p:sp>
      <p:pic>
        <p:nvPicPr>
          <p:cNvPr id="3076" name="Picture 4" descr="http://mdtrinity.com/data/cheditor4/1812/1795155283_viI8NaTW_Onew_at_the_Etude_Pink_Play_Party_in_Singapore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4706888" cy="3843959"/>
          </a:xfrm>
          <a:prstGeom prst="rect">
            <a:avLst/>
          </a:prstGeom>
          <a:noFill/>
        </p:spPr>
      </p:pic>
      <p:pic>
        <p:nvPicPr>
          <p:cNvPr id="3074" name="Picture 2" descr="https://t1.daumcdn.net/cfile/tistory/99DE3D33598EFBCF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42875" y="142875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아홉째</a:t>
            </a:r>
            <a:r>
              <a:rPr lang="en-US" altLang="ko-KR" sz="480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절제</a:t>
            </a:r>
            <a:endParaRPr lang="en-US" altLang="ko-KR" sz="5400" dirty="0" smtClean="0">
              <a:solidFill>
                <a:srgbClr val="336699"/>
              </a:solidFill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42875" y="857250"/>
            <a:ext cx="8786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5400" dirty="0" smtClean="0">
                <a:solidFill>
                  <a:srgbClr val="FF6600"/>
                </a:solidFill>
                <a:latin typeface="다음_SemiBold" pitchFamily="2" charset="-127"/>
                <a:ea typeface="다음_SemiBold" pitchFamily="2" charset="-127"/>
              </a:rPr>
              <a:t>성령님</a:t>
            </a:r>
            <a:r>
              <a:rPr lang="ko-KR" altLang="en-US" sz="4800" dirty="0" smtClean="0">
                <a:solidFill>
                  <a:srgbClr val="000000"/>
                </a:solidFill>
                <a:latin typeface="다음_SemiBold" pitchFamily="2" charset="-127"/>
                <a:ea typeface="다음_SemiBold" pitchFamily="2" charset="-127"/>
              </a:rPr>
              <a:t>의 아홉 가지 </a:t>
            </a:r>
            <a:r>
              <a:rPr lang="ko-KR" altLang="en-US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열매</a:t>
            </a:r>
            <a:r>
              <a:rPr lang="en-US" altLang="ko-KR" sz="5400" dirty="0" smtClean="0">
                <a:solidFill>
                  <a:srgbClr val="336699"/>
                </a:solidFill>
                <a:latin typeface="다음_SemiBold" pitchFamily="2" charset="-127"/>
                <a:ea typeface="다음_SemiBold" pitchFamily="2" charset="-127"/>
              </a:rPr>
              <a:t>?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42875" y="2276872"/>
            <a:ext cx="8786813" cy="326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사랑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희락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화평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</a:t>
            </a:r>
            <a:b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오래 참음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자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비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양선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/>
            </a:r>
            <a:b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충성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온유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절제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.</a:t>
            </a:r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140957" y="2276872"/>
            <a:ext cx="8786813" cy="333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5400" dirty="0" smtClean="0">
                <a:solidFill>
                  <a:srgbClr val="FF0000"/>
                </a:solidFill>
                <a:latin typeface="다음_SemiBold" pitchFamily="2" charset="-127"/>
                <a:ea typeface="다음_SemiBold" pitchFamily="2" charset="-127"/>
              </a:rPr>
              <a:t>사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랑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FF0000"/>
                </a:solidFill>
                <a:latin typeface="다음_SemiBold" pitchFamily="2" charset="-127"/>
                <a:ea typeface="다음_SemiBold" pitchFamily="2" charset="-127"/>
              </a:rPr>
              <a:t>희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락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FF0000"/>
                </a:solidFill>
                <a:latin typeface="다음_SemiBold" pitchFamily="2" charset="-127"/>
                <a:ea typeface="다음_SemiBold" pitchFamily="2" charset="-127"/>
              </a:rPr>
              <a:t>화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평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</a:t>
            </a:r>
            <a:b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 smtClean="0">
                <a:solidFill>
                  <a:srgbClr val="FF0000"/>
                </a:solidFill>
                <a:latin typeface="다음_SemiBold" pitchFamily="2" charset="-127"/>
                <a:ea typeface="다음_SemiBold" pitchFamily="2" charset="-127"/>
              </a:rPr>
              <a:t>오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래 참음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FF0000"/>
                </a:solidFill>
                <a:latin typeface="다음_SemiBold" pitchFamily="2" charset="-127"/>
                <a:ea typeface="다음_SemiBold" pitchFamily="2" charset="-127"/>
              </a:rPr>
              <a:t>자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비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FF0000"/>
                </a:solidFill>
                <a:latin typeface="다음_SemiBold" pitchFamily="2" charset="-127"/>
                <a:ea typeface="다음_SemiBold" pitchFamily="2" charset="-127"/>
              </a:rPr>
              <a:t>양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선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/>
            </a:r>
            <a:b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</a:br>
            <a:r>
              <a:rPr lang="ko-KR" altLang="en-US" sz="5400" dirty="0" smtClean="0">
                <a:solidFill>
                  <a:srgbClr val="FF0000"/>
                </a:solidFill>
                <a:latin typeface="다음_SemiBold" pitchFamily="2" charset="-127"/>
                <a:ea typeface="다음_SemiBold" pitchFamily="2" charset="-127"/>
              </a:rPr>
              <a:t>충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성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FF0000"/>
                </a:solidFill>
                <a:latin typeface="다음_SemiBold" pitchFamily="2" charset="-127"/>
                <a:ea typeface="다음_SemiBold" pitchFamily="2" charset="-127"/>
              </a:rPr>
              <a:t>온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유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5400" dirty="0" smtClean="0">
                <a:solidFill>
                  <a:srgbClr val="FF0000"/>
                </a:solidFill>
                <a:latin typeface="다음_SemiBold" pitchFamily="2" charset="-127"/>
                <a:ea typeface="다음_SemiBold" pitchFamily="2" charset="-127"/>
              </a:rPr>
              <a:t>절</a:t>
            </a:r>
            <a:r>
              <a:rPr lang="ko-KR" altLang="en-US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제</a:t>
            </a:r>
            <a:r>
              <a:rPr lang="en-US" altLang="ko-KR" sz="5400" dirty="0" smtClean="0">
                <a:solidFill>
                  <a:srgbClr val="336600"/>
                </a:solidFill>
                <a:latin typeface="다음_SemiBold" pitchFamily="2" charset="-127"/>
                <a:ea typeface="다음_SemiBold" pitchFamily="2" charset="-127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1" grpId="0"/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62013" y="2917825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55576" y="1568986"/>
            <a:ext cx="8090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드려요모두다나의것내것이아니죠드려요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56038" y="106363"/>
            <a:ext cx="1403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ko-KR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드려요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7713" y="2989263"/>
            <a:ext cx="81772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친구를사랑하고섬기며모두드려요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0738" y="1619250"/>
            <a:ext cx="68563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우리가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받은큰사랑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하나님의선물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31288" y="3060700"/>
            <a:ext cx="69204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하나님이주셨죠</a:t>
            </a:r>
            <a:endParaRPr lang="en-US" altLang="ko-KR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49313" y="1547813"/>
            <a:ext cx="80778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모두다</a:t>
            </a:r>
            <a:r>
              <a:rPr lang="en-US" altLang="ko-KR" sz="4000" b="1" spc="-500" dirty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lang="ko-KR" altLang="en-US" sz="4000" b="1" spc="-500" dirty="0" err="1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나의것내것이아니죠</a:t>
            </a:r>
            <a:r>
              <a:rPr lang="en-US" altLang="ko-KR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4000" b="1" spc="-500" dirty="0" smtClean="0">
                <a:ln w="11430"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드려요</a:t>
            </a:r>
            <a:endParaRPr lang="ko-KR" altLang="en-US" sz="4000" b="1" spc="-500" dirty="0">
              <a:ln w="11430"/>
              <a:solidFill>
                <a:srgbClr val="FF0066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773988" y="5918200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39" y="1116487"/>
            <a:ext cx="7967246" cy="513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나온 모든 어린이들을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주님의 사랑으로 환영해요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예배에 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10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분 일찍 나옵시다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.♡ </a:t>
            </a: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선생님도요</a:t>
            </a:r>
            <a:r>
              <a:rPr lang="en-US" altLang="ko-K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~^^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올해는 성경을 읽는 해입니다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모두 올해에 성경을 한 번 이상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읽도록 노력해 봐요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26001"/>
            <a:ext cx="820974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친구들 중에 교회 다니지 않고 예수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님을 믿지 않는 친구들을 위해 기도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하면서 전도해요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</a:p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성탄절이 한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달도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남지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않았어요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 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예수님의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태어나심을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무엇으로 축하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할지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생각해 보세요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.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179512" y="188640"/>
            <a:ext cx="2808312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4400" b="1" spc="600" smtClean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디지영이체M" pitchFamily="18" charset="-127"/>
                <a:ea typeface="디지영이체M" pitchFamily="18" charset="-127"/>
              </a:rPr>
              <a:t>교회소식</a:t>
            </a:r>
            <a:endParaRPr lang="ko-KR" altLang="en-US" sz="4400" b="1" spc="600">
              <a:ln w="11430"/>
              <a:solidFill>
                <a:sysClr val="windowText" lastClr="00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디지영이체M" pitchFamily="18" charset="-127"/>
              <a:ea typeface="디지영이체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740" y="1175958"/>
            <a:ext cx="820974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  <a:buFont typeface="다음_SemiBold" pitchFamily="2" charset="-127"/>
              <a:buChar char="♥"/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12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성경읽기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- </a:t>
            </a:r>
            <a:r>
              <a:rPr lang="ko-KR" alt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디모데전서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, </a:t>
            </a:r>
            <a:r>
              <a:rPr lang="ko-KR" altLang="en-US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디모데후서</a:t>
            </a:r>
            <a:endParaRPr lang="en-US" altLang="ko-KR" sz="3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(12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월 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29</a:t>
            </a:r>
            <a:r>
              <a:rPr lang="ko-KR" altLang="en-US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일까지</a:t>
            </a:r>
            <a:r>
              <a:rPr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)</a:t>
            </a: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>
              <a:lnSpc>
                <a:spcPct val="130000"/>
              </a:lnSpc>
              <a:buClr>
                <a:srgbClr val="FF0000"/>
              </a:buClr>
            </a:pPr>
            <a:endParaRPr lang="en-US" altLang="ko-KR" sz="3600" spc="-15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2073042"/>
            <a:ext cx="800090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나는나는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알아요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이땅의대장이누구인지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828" y="3873242"/>
            <a:ext cx="808105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나는나는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알 </a:t>
            </a: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아요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</a:t>
            </a: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나의대장이누구인지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1-5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2686" y="334397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 짱</a:t>
            </a:r>
            <a:r>
              <a:rPr kumimoji="0" lang="en-US" altLang="ko-KR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! </a:t>
            </a:r>
            <a:r>
              <a:rPr kumimoji="0" lang="ko-KR" alt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예수님</a:t>
            </a:r>
            <a:endParaRPr kumimoji="0" lang="ko-KR" altLang="en-US" sz="3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589211" cy="449353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하늘에 계신 우리 아버지여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이름이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거룩히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여김을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받으시오며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나라가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임하옵시며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뜻이 하늘에서 이룬 것 같이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땅에서도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이루어지이다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오늘날 우리에게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일용할 양식을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우리가 우리에게 죄 지은 자를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준것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같이 우리 죄를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사하여 </a:t>
            </a: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주옵시고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522761"/>
            <a:ext cx="8643998" cy="44935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우리를 시험에 들게 하지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마옵시고</a:t>
            </a: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다만 악에서 구하옵소서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나라와 권세와 영광이 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아버지께 영원히 있사옵나이다</a:t>
            </a:r>
            <a:endParaRPr lang="en-US" altLang="ko-KR" sz="4400" b="1" spc="50" dirty="0" smtClean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4400" b="1" spc="5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아멘</a:t>
            </a:r>
            <a:endParaRPr lang="ko-KR" altLang="en-US" sz="4400" b="1" spc="5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42521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주기도문</a:t>
            </a:r>
            <a:endParaRPr lang="ko-KR" altLang="en-US" sz="3600" b="1" spc="5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1148551"/>
            <a:ext cx="5250155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복 </a:t>
            </a:r>
            <a:r>
              <a:rPr lang="ko-KR" altLang="en-US" sz="7200" b="1" spc="600" dirty="0" err="1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습</a:t>
            </a:r>
            <a:r>
              <a:rPr lang="ko-KR" altLang="en-US" sz="7200" b="1" spc="600" dirty="0" smtClean="0">
                <a:ln w="11430"/>
                <a:solidFill>
                  <a:srgbClr val="7030A0"/>
                </a:solidFill>
                <a:effectLst>
                  <a:glow rad="139700">
                    <a:srgbClr val="FFFFFF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게 임</a:t>
            </a:r>
            <a:endParaRPr lang="ko-KR" altLang="en-US" sz="7200" b="1" spc="600" dirty="0">
              <a:ln w="11430"/>
              <a:solidFill>
                <a:srgbClr val="7030A0"/>
              </a:solidFill>
              <a:effectLst>
                <a:glow rad="139700">
                  <a:srgbClr val="FFFFFF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062589"/>
            <a:ext cx="87543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나를천국으로인도하시고축복의길로인도하시는분</a:t>
            </a:r>
            <a:endParaRPr kumimoji="0" lang="ko-KR" altLang="en-US" sz="36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934797"/>
            <a:ext cx="8754320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나를천국으로인도하시고축복의길로인도하시는분</a:t>
            </a:r>
            <a:endParaRPr kumimoji="0" lang="ko-KR" altLang="en-US" sz="36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2-5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1831" y="2001034"/>
            <a:ext cx="79015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그분은바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    온 하늘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   별을가슴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에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73" y="3873242"/>
            <a:ext cx="663835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달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고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    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계     시   는 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-           -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3-5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2073042"/>
            <a:ext cx="784060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  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 짱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!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짱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!    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 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리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 짱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!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짱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!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255" y="3861048"/>
            <a:ext cx="681468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대장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</a:t>
            </a:r>
            <a:r>
              <a:rPr kumimoji="0" lang="ko-KR" altLang="en-US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되  신    예    수   님                   </a:t>
            </a:r>
            <a:r>
              <a:rPr kumimoji="0" lang="en-US" altLang="ko-KR" sz="4000" b="1" spc="-5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0" lang="ko-KR" altLang="en-US" sz="4000" b="1" spc="-5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3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4-5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6153" y="1916832"/>
            <a:ext cx="810670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-6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대장되신예수님을나는좋아해</a:t>
            </a:r>
            <a:endParaRPr kumimoji="0" lang="en-US" altLang="ko-KR" sz="3600" b="1" spc="-600" dirty="0" smtClean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b="1" spc="-6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3600" b="1" spc="-6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                                  </a:t>
            </a:r>
            <a:r>
              <a:rPr kumimoji="0" lang="ko-KR" altLang="en-US" sz="3600" b="1" spc="-6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사랑해기뻐해나는주만사랑해</a:t>
            </a:r>
            <a:endParaRPr kumimoji="0" lang="ko-KR" altLang="en-US" sz="3600" b="1" spc="-6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3861048"/>
            <a:ext cx="810670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3600" b="1" spc="-6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대장되신예수님을나는좋아해</a:t>
            </a:r>
            <a:endParaRPr kumimoji="0" lang="en-US" altLang="ko-KR" sz="3600" b="1" spc="-600" dirty="0" smtClean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b="1" spc="-600" dirty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3600" b="1" spc="-600" dirty="0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                                          </a:t>
            </a:r>
            <a:r>
              <a:rPr kumimoji="0" lang="ko-KR" altLang="en-US" sz="3600" b="1" spc="-600" dirty="0" err="1" smtClean="0">
                <a:ln w="11430"/>
                <a:solidFill>
                  <a:srgbClr val="7030A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사랑해기뻐해나는주만사랑해</a:t>
            </a:r>
            <a:endParaRPr kumimoji="0" lang="ko-KR" altLang="en-US" sz="3600" b="1" spc="-600" dirty="0">
              <a:ln w="11430"/>
              <a:solidFill>
                <a:srgbClr val="7030A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6336" y="5877272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5-5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1857018"/>
            <a:ext cx="721223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우리의찬양가운데거하시는주님주는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704" y="3643314"/>
            <a:ext cx="755847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000" b="1" spc="-50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거룩하신하나님존귀하신하나님</a:t>
            </a:r>
            <a:r>
              <a:rPr kumimoji="0" lang="ko-KR" altLang="en-US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0" lang="en-US" altLang="ko-KR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kumimoji="0" lang="ko-KR" altLang="en-US" sz="4000" b="1" spc="-50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</a:t>
            </a:r>
            <a:endParaRPr kumimoji="0" lang="ko-KR" altLang="en-US" sz="4000" b="1" spc="-50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3813" y="5926138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6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  <a:endParaRPr kumimoji="0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2166" y="156775"/>
            <a:ext cx="37401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ln>
                  <a:solidFill>
                    <a:srgbClr val="9BBB59">
                      <a:lumMod val="50000"/>
                    </a:srgb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우리의 찬양 가운데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17292</TotalTime>
  <Words>430</Words>
  <Application>Microsoft Office PowerPoint</Application>
  <PresentationFormat>화면 슬라이드 쇼(4:3)</PresentationFormat>
  <Paragraphs>118</Paragraphs>
  <Slides>43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8</vt:i4>
      </vt:variant>
      <vt:variant>
        <vt:lpstr>슬라이드 제목</vt:lpstr>
      </vt:variant>
      <vt:variant>
        <vt:i4>43</vt:i4>
      </vt:variant>
    </vt:vector>
  </HeadingPairs>
  <TitlesOfParts>
    <vt:vector size="51" baseType="lpstr">
      <vt:lpstr>1_기본 디자인</vt:lpstr>
      <vt:lpstr>2_Office 테마</vt:lpstr>
      <vt:lpstr>2_기본 디자인</vt:lpstr>
      <vt:lpstr>3_기본 디자인</vt:lpstr>
      <vt:lpstr>Office 테마</vt:lpstr>
      <vt:lpstr>1_Office 테마</vt:lpstr>
      <vt:lpstr>3_Office 테마</vt:lpstr>
      <vt:lpstr>4_기본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내가 맺어야 할 열매는 뭘까요?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manyddo</dc:creator>
  <cp:lastModifiedBy>kmkim</cp:lastModifiedBy>
  <cp:revision>1160</cp:revision>
  <dcterms:created xsi:type="dcterms:W3CDTF">2003-08-09T15:41:42Z</dcterms:created>
  <dcterms:modified xsi:type="dcterms:W3CDTF">2019-11-30T22:17:05Z</dcterms:modified>
</cp:coreProperties>
</file>