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6" r:id="rId2"/>
    <p:sldId id="311" r:id="rId3"/>
    <p:sldId id="283" r:id="rId4"/>
    <p:sldId id="295" r:id="rId5"/>
    <p:sldId id="260" r:id="rId6"/>
    <p:sldId id="301" r:id="rId7"/>
    <p:sldId id="284" r:id="rId8"/>
    <p:sldId id="272" r:id="rId9"/>
    <p:sldId id="288" r:id="rId10"/>
    <p:sldId id="263" r:id="rId11"/>
    <p:sldId id="265" r:id="rId12"/>
    <p:sldId id="274" r:id="rId13"/>
    <p:sldId id="286" r:id="rId14"/>
    <p:sldId id="267" r:id="rId15"/>
    <p:sldId id="262" r:id="rId16"/>
    <p:sldId id="291" r:id="rId17"/>
    <p:sldId id="312" r:id="rId18"/>
    <p:sldId id="294" r:id="rId19"/>
    <p:sldId id="290" r:id="rId20"/>
    <p:sldId id="285" r:id="rId21"/>
    <p:sldId id="279" r:id="rId22"/>
    <p:sldId id="292" r:id="rId23"/>
    <p:sldId id="264" r:id="rId24"/>
    <p:sldId id="282" r:id="rId25"/>
    <p:sldId id="293" r:id="rId26"/>
    <p:sldId id="261" r:id="rId27"/>
    <p:sldId id="257" r:id="rId28"/>
    <p:sldId id="271" r:id="rId29"/>
    <p:sldId id="309" r:id="rId30"/>
    <p:sldId id="278" r:id="rId31"/>
    <p:sldId id="259" r:id="rId32"/>
    <p:sldId id="306"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5026" autoAdjust="0"/>
  </p:normalViewPr>
  <p:slideViewPr>
    <p:cSldViewPr>
      <p:cViewPr varScale="1">
        <p:scale>
          <a:sx n="74" d="100"/>
          <a:sy n="74" d="100"/>
        </p:scale>
        <p:origin x="-1075" y="-62"/>
      </p:cViewPr>
      <p:guideLst>
        <p:guide orient="horz" pos="2160"/>
        <p:guide pos="2880"/>
      </p:guideLst>
    </p:cSldViewPr>
  </p:slideViewPr>
  <p:notesTextViewPr>
    <p:cViewPr>
      <p:scale>
        <a:sx n="100" d="100"/>
        <a:sy n="100" d="100"/>
      </p:scale>
      <p:origin x="0" y="0"/>
    </p:cViewPr>
  </p:notesTextViewPr>
  <p:sorterViewPr>
    <p:cViewPr>
      <p:scale>
        <a:sx n="58" d="100"/>
        <a:sy n="5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45F6F-1164-4BFC-8333-12468CDA460A}" type="datetimeFigureOut">
              <a:rPr lang="en-US" smtClean="0"/>
              <a:pPr/>
              <a:t>08/03/2012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DCFAF-EBFA-4665-A78A-13AC816452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DCFAF-EBFA-4665-A78A-13AC8164529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DCFAF-EBFA-4665-A78A-13AC81645297}"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advTm="8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8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762000" y="838200"/>
            <a:ext cx="7467600" cy="2646878"/>
          </a:xfrm>
          <a:prstGeom prst="rect">
            <a:avLst/>
          </a:prstGeom>
          <a:noFill/>
        </p:spPr>
        <p:txBody>
          <a:bodyPr wrap="square" rtlCol="0">
            <a:spAutoFit/>
            <a:scene3d>
              <a:camera prst="orthographicFront"/>
              <a:lightRig rig="threePt" dir="t"/>
            </a:scene3d>
            <a:sp3d extrusionH="57150">
              <a:bevelT w="57150" h="38100" prst="artDeco"/>
            </a:sp3d>
          </a:bodyPr>
          <a:lstStyle/>
          <a:p>
            <a:r>
              <a:rPr lang="en-US" sz="13800" dirty="0" smtClean="0">
                <a:latin typeface="Vivaldi" pitchFamily="66" charset="0"/>
              </a:rPr>
              <a:t>  </a:t>
            </a:r>
            <a:r>
              <a:rPr lang="en-US" sz="16600" dirty="0" smtClean="0">
                <a:blipFill>
                  <a:blip r:embed="rId4"/>
                  <a:stretch>
                    <a:fillRect/>
                  </a:stretch>
                </a:blipFill>
                <a:effectLst>
                  <a:outerShdw blurRad="50800" dist="38100" dir="16200000" rotWithShape="0">
                    <a:prstClr val="black">
                      <a:alpha val="40000"/>
                    </a:prstClr>
                  </a:outerShdw>
                </a:effectLst>
                <a:latin typeface="Vivaldi" pitchFamily="66" charset="0"/>
              </a:rPr>
              <a:t>Belle</a:t>
            </a:r>
            <a:endParaRPr lang="en-US" sz="16600" dirty="0">
              <a:blipFill>
                <a:blip r:embed="rId4"/>
                <a:stretch>
                  <a:fillRect/>
                </a:stretch>
              </a:blipFill>
              <a:effectLst>
                <a:outerShdw blurRad="50800" dist="38100" dir="16200000" rotWithShape="0">
                  <a:prstClr val="black">
                    <a:alpha val="40000"/>
                  </a:prstClr>
                </a:outerShdw>
              </a:effectLst>
              <a:latin typeface="Vivaldi" pitchFamily="66" charset="0"/>
            </a:endParaRPr>
          </a:p>
        </p:txBody>
      </p:sp>
      <p:pic>
        <p:nvPicPr>
          <p:cNvPr id="4" name="Richard Clayderman - Belle.wav">
            <a:hlinkClick r:id="" action="ppaction://media"/>
          </p:cNvPr>
          <p:cNvPicPr>
            <a:picLocks noRot="1" noChangeAspect="1"/>
          </p:cNvPicPr>
          <p:nvPr>
            <a:wavAudioFile r:embed="rId1" name="Richard Clayderman - Belle.wav"/>
          </p:nvPr>
        </p:nvPicPr>
        <p:blipFill>
          <a:blip r:embed="rId5" cstate="print"/>
          <a:stretch>
            <a:fillRect/>
          </a:stretch>
        </p:blipFill>
        <p:spPr>
          <a:xfrm>
            <a:off x="-609600" y="6613525"/>
            <a:ext cx="244475" cy="244475"/>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0" fill="hold"/>
                                        <p:tgtEl>
                                          <p:spTgt spid="3"/>
                                        </p:tgtEl>
                                        <p:attrNameLst>
                                          <p:attrName>ppt_w</p:attrName>
                                        </p:attrNameLst>
                                      </p:cBhvr>
                                      <p:tavLst>
                                        <p:tav tm="0">
                                          <p:val>
                                            <p:fltVal val="0"/>
                                          </p:val>
                                        </p:tav>
                                        <p:tav tm="100000">
                                          <p:val>
                                            <p:strVal val="#ppt_w"/>
                                          </p:val>
                                        </p:tav>
                                      </p:tavLst>
                                    </p:anim>
                                    <p:anim calcmode="lin" valueType="num">
                                      <p:cBhvr>
                                        <p:cTn id="11" dur="5000" fill="hold"/>
                                        <p:tgtEl>
                                          <p:spTgt spid="3"/>
                                        </p:tgtEl>
                                        <p:attrNameLst>
                                          <p:attrName>ppt_h</p:attrName>
                                        </p:attrNameLst>
                                      </p:cBhvr>
                                      <p:tavLst>
                                        <p:tav tm="0">
                                          <p:val>
                                            <p:fltVal val="0"/>
                                          </p:val>
                                        </p:tav>
                                        <p:tav tm="100000">
                                          <p:val>
                                            <p:strVal val="#ppt_h"/>
                                          </p:val>
                                        </p:tav>
                                      </p:tavLst>
                                    </p:anim>
                                    <p:animEffect transition="in" filter="fade">
                                      <p:cBhvr>
                                        <p:cTn id="12" dur="5000"/>
                                        <p:tgtEl>
                                          <p:spTgt spid="3"/>
                                        </p:tgtEl>
                                      </p:cBhvr>
                                    </p:animEffect>
                                  </p:childTnLst>
                                </p:cTn>
                              </p:par>
                            </p:childTnLst>
                          </p:cTn>
                        </p:par>
                        <p:par>
                          <p:cTn id="13" fill="hold">
                            <p:stCondLst>
                              <p:cond delay="5000"/>
                            </p:stCondLst>
                            <p:childTnLst>
                              <p:par>
                                <p:cTn id="14" presetID="23" presetClass="entr" presetSubtype="16" fill="hold" grpId="1"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0" fill="hold"/>
                                        <p:tgtEl>
                                          <p:spTgt spid="3"/>
                                        </p:tgtEl>
                                        <p:attrNameLst>
                                          <p:attrName>ppt_w</p:attrName>
                                        </p:attrNameLst>
                                      </p:cBhvr>
                                      <p:tavLst>
                                        <p:tav tm="0">
                                          <p:val>
                                            <p:fltVal val="0"/>
                                          </p:val>
                                        </p:tav>
                                        <p:tav tm="100000">
                                          <p:val>
                                            <p:strVal val="#ppt_w"/>
                                          </p:val>
                                        </p:tav>
                                      </p:tavLst>
                                    </p:anim>
                                    <p:anim calcmode="lin" valueType="num">
                                      <p:cBhvr>
                                        <p:cTn id="17" dur="3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33">
                <p:cTn id="18"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7.jpg"/>
          <p:cNvPicPr>
            <a:picLocks noChangeAspect="1"/>
          </p:cNvPicPr>
          <p:nvPr/>
        </p:nvPicPr>
        <p:blipFill>
          <a:blip r:embed="rId2" cstate="print"/>
          <a:stretch>
            <a:fillRect/>
          </a:stretch>
        </p:blipFill>
        <p:spPr>
          <a:xfrm>
            <a:off x="914400" y="685801"/>
            <a:ext cx="7315200" cy="5486399"/>
          </a:xfrm>
          <a:prstGeom prst="rect">
            <a:avLst/>
          </a:prstGeom>
          <a:ln>
            <a:noFill/>
          </a:ln>
          <a:effectLst>
            <a:softEdge rad="112500"/>
          </a:effectLst>
        </p:spPr>
      </p:pic>
      <p:sp>
        <p:nvSpPr>
          <p:cNvPr id="5" name="Frame 4"/>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80.jpg"/>
          <p:cNvPicPr>
            <a:picLocks noChangeAspect="1"/>
          </p:cNvPicPr>
          <p:nvPr/>
        </p:nvPicPr>
        <p:blipFill>
          <a:blip r:embed="rId2" cstate="print"/>
          <a:stretch>
            <a:fillRect/>
          </a:stretch>
        </p:blipFill>
        <p:spPr>
          <a:xfrm>
            <a:off x="457200" y="364184"/>
            <a:ext cx="4114800" cy="6129633"/>
          </a:xfrm>
          <a:prstGeom prst="rect">
            <a:avLst/>
          </a:prstGeom>
          <a:ln>
            <a:noFill/>
          </a:ln>
          <a:effectLst>
            <a:softEdge rad="112500"/>
          </a:effectLst>
        </p:spPr>
      </p:pic>
      <p:pic>
        <p:nvPicPr>
          <p:cNvPr id="3" name="Picture 2" descr="416875.jpg"/>
          <p:cNvPicPr>
            <a:picLocks noChangeAspect="1"/>
          </p:cNvPicPr>
          <p:nvPr/>
        </p:nvPicPr>
        <p:blipFill>
          <a:blip r:embed="rId3" cstate="print"/>
          <a:stretch>
            <a:fillRect/>
          </a:stretch>
        </p:blipFill>
        <p:spPr>
          <a:xfrm>
            <a:off x="4572000" y="364184"/>
            <a:ext cx="4114800" cy="6129633"/>
          </a:xfrm>
          <a:prstGeom prst="rect">
            <a:avLst/>
          </a:prstGeom>
          <a:ln>
            <a:noFill/>
          </a:ln>
          <a:effectLst>
            <a:softEdge rad="112500"/>
          </a:effectLst>
        </p:spPr>
      </p:pic>
      <p:sp>
        <p:nvSpPr>
          <p:cNvPr id="7" name="Frame 6"/>
          <p:cNvSpPr/>
          <p:nvPr/>
        </p:nvSpPr>
        <p:spPr>
          <a:xfrm>
            <a:off x="419100" y="304800"/>
            <a:ext cx="8305800" cy="62484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5000"/>
                                        <p:tgtEl>
                                          <p:spTgt spid="3"/>
                                        </p:tgtEl>
                                      </p:cBhvr>
                                    </p:animEffect>
                                  </p:childTnLst>
                                </p:cTn>
                              </p:par>
                              <p:par>
                                <p:cTn id="11" presetID="53"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p:val>
                                            <p:fltVal val="0"/>
                                          </p:val>
                                        </p:tav>
                                        <p:tav tm="100000">
                                          <p:val>
                                            <p:strVal val="#ppt_w"/>
                                          </p:val>
                                        </p:tav>
                                      </p:tavLst>
                                    </p:anim>
                                    <p:anim calcmode="lin" valueType="num">
                                      <p:cBhvr>
                                        <p:cTn id="14" dur="5000" fill="hold"/>
                                        <p:tgtEl>
                                          <p:spTgt spid="2"/>
                                        </p:tgtEl>
                                        <p:attrNameLst>
                                          <p:attrName>ppt_h</p:attrName>
                                        </p:attrNameLst>
                                      </p:cBhvr>
                                      <p:tavLst>
                                        <p:tav tm="0">
                                          <p:val>
                                            <p:fltVal val="0"/>
                                          </p:val>
                                        </p:tav>
                                        <p:tav tm="100000">
                                          <p:val>
                                            <p:strVal val="#ppt_h"/>
                                          </p:val>
                                        </p:tav>
                                      </p:tavLst>
                                    </p:anim>
                                    <p:animEffect transition="in" filter="fade">
                                      <p:cBhvr>
                                        <p:cTn id="15" dur="5000"/>
                                        <p:tgtEl>
                                          <p:spTgt spid="2"/>
                                        </p:tgtEl>
                                      </p:cBhvr>
                                    </p:animEffect>
                                  </p:childTnLst>
                                </p:cTn>
                              </p:par>
                              <p:par>
                                <p:cTn id="16" presetID="53"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0" fill="hold"/>
                                        <p:tgtEl>
                                          <p:spTgt spid="3"/>
                                        </p:tgtEl>
                                        <p:attrNameLst>
                                          <p:attrName>ppt_w</p:attrName>
                                        </p:attrNameLst>
                                      </p:cBhvr>
                                      <p:tavLst>
                                        <p:tav tm="0">
                                          <p:val>
                                            <p:fltVal val="0"/>
                                          </p:val>
                                        </p:tav>
                                        <p:tav tm="100000">
                                          <p:val>
                                            <p:strVal val="#ppt_w"/>
                                          </p:val>
                                        </p:tav>
                                      </p:tavLst>
                                    </p:anim>
                                    <p:anim calcmode="lin" valueType="num">
                                      <p:cBhvr>
                                        <p:cTn id="19" dur="5000" fill="hold"/>
                                        <p:tgtEl>
                                          <p:spTgt spid="3"/>
                                        </p:tgtEl>
                                        <p:attrNameLst>
                                          <p:attrName>ppt_h</p:attrName>
                                        </p:attrNameLst>
                                      </p:cBhvr>
                                      <p:tavLst>
                                        <p:tav tm="0">
                                          <p:val>
                                            <p:fltVal val="0"/>
                                          </p:val>
                                        </p:tav>
                                        <p:tav tm="100000">
                                          <p:val>
                                            <p:strVal val="#ppt_h"/>
                                          </p:val>
                                        </p:tav>
                                      </p:tavLst>
                                    </p:anim>
                                    <p:animEffect transition="in" filter="fade">
                                      <p:cBhvr>
                                        <p:cTn id="20" dur="5000"/>
                                        <p:tgtEl>
                                          <p:spTgt spid="3"/>
                                        </p:tgtEl>
                                      </p:cBhvr>
                                    </p:animEffect>
                                  </p:childTnLst>
                                </p:cTn>
                              </p:par>
                              <p:par>
                                <p:cTn id="21" presetID="8" presetClass="emph" presetSubtype="0" fill="hold" nodeType="withEffect">
                                  <p:stCondLst>
                                    <p:cond delay="0"/>
                                  </p:stCondLst>
                                  <p:childTnLst>
                                    <p:animRot by="21600000">
                                      <p:cBhvr>
                                        <p:cTn id="22" dur="5000" fill="hold"/>
                                        <p:tgtEl>
                                          <p:spTgt spid="2"/>
                                        </p:tgtEl>
                                        <p:attrNameLst>
                                          <p:attrName>r</p:attrName>
                                        </p:attrNameLst>
                                      </p:cBhvr>
                                    </p:animRot>
                                  </p:childTnLst>
                                </p:cTn>
                              </p:par>
                              <p:par>
                                <p:cTn id="23" presetID="8" presetClass="emph" presetSubtype="0" fill="hold" nodeType="withEffect">
                                  <p:stCondLst>
                                    <p:cond delay="0"/>
                                  </p:stCondLst>
                                  <p:childTnLst>
                                    <p:animRot by="-21600000">
                                      <p:cBhvr>
                                        <p:cTn id="24"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91.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4" name="Picture 3" descr="416891.jpg"/>
          <p:cNvPicPr>
            <a:picLocks noChangeAspect="1"/>
          </p:cNvPicPr>
          <p:nvPr/>
        </p:nvPicPr>
        <p:blipFill>
          <a:blip r:embed="rId2" cstate="print"/>
          <a:stretch>
            <a:fillRect/>
          </a:stretch>
        </p:blipFill>
        <p:spPr>
          <a:xfrm>
            <a:off x="1104900" y="857250"/>
            <a:ext cx="6934200" cy="5143500"/>
          </a:xfrm>
          <a:prstGeom prst="rect">
            <a:avLst/>
          </a:prstGeom>
          <a:ln>
            <a:noFill/>
          </a:ln>
          <a:effectLst>
            <a:softEdge rad="112500"/>
          </a:effectLst>
        </p:spPr>
      </p:pic>
      <p:pic>
        <p:nvPicPr>
          <p:cNvPr id="5" name="Picture 4" descr="416891.jpg"/>
          <p:cNvPicPr>
            <a:picLocks noChangeAspect="1"/>
          </p:cNvPicPr>
          <p:nvPr/>
        </p:nvPicPr>
        <p:blipFill>
          <a:blip r:embed="rId2" cstate="print"/>
          <a:stretch>
            <a:fillRect/>
          </a:stretch>
        </p:blipFill>
        <p:spPr>
          <a:xfrm>
            <a:off x="1295400" y="1028700"/>
            <a:ext cx="6553200" cy="4800600"/>
          </a:xfrm>
          <a:prstGeom prst="rect">
            <a:avLst/>
          </a:prstGeom>
          <a:ln>
            <a:noFill/>
          </a:ln>
          <a:effectLst>
            <a:softEdge rad="112500"/>
          </a:effectLst>
        </p:spPr>
      </p:pic>
      <p:sp>
        <p:nvSpPr>
          <p:cNvPr id="9" name="Frame 8"/>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p:val>
                                            <p:fltVal val="0.5"/>
                                          </p:val>
                                        </p:tav>
                                        <p:tav tm="100000">
                                          <p:val>
                                            <p:strVal val="#ppt_x"/>
                                          </p:val>
                                        </p:tav>
                                      </p:tavLst>
                                    </p:anim>
                                    <p:anim calcmode="lin" valueType="num">
                                      <p:cBhvr>
                                        <p:cTn id="10" dur="3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ppt_x</p:attrName>
                                        </p:attrNameLst>
                                      </p:cBhvr>
                                      <p:tavLst>
                                        <p:tav tm="0">
                                          <p:val>
                                            <p:fltVal val="0.5"/>
                                          </p:val>
                                        </p:tav>
                                        <p:tav tm="100000">
                                          <p:val>
                                            <p:strVal val="#ppt_x"/>
                                          </p:val>
                                        </p:tav>
                                      </p:tavLst>
                                    </p:anim>
                                    <p:anim calcmode="lin" valueType="num">
                                      <p:cBhvr>
                                        <p:cTn id="17" dur="3000" fill="hold"/>
                                        <p:tgtEl>
                                          <p:spTgt spid="4"/>
                                        </p:tgtEl>
                                        <p:attrNameLst>
                                          <p:attrName>ppt_y</p:attrName>
                                        </p:attrNameLst>
                                      </p:cBhvr>
                                      <p:tavLst>
                                        <p:tav tm="0">
                                          <p:val>
                                            <p:fltVal val="0.5"/>
                                          </p:val>
                                        </p:tav>
                                        <p:tav tm="100000">
                                          <p:val>
                                            <p:strVal val="#ppt_y"/>
                                          </p:val>
                                        </p:tav>
                                      </p:tavLst>
                                    </p:anim>
                                  </p:childTnLst>
                                </p:cTn>
                              </p:par>
                            </p:childTnLst>
                          </p:cTn>
                        </p:par>
                        <p:par>
                          <p:cTn id="18" fill="hold">
                            <p:stCondLst>
                              <p:cond delay="6000"/>
                            </p:stCondLst>
                            <p:childTnLst>
                              <p:par>
                                <p:cTn id="19" presetID="23" presetClass="entr" presetSubtype="52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fltVal val="0"/>
                                          </p:val>
                                        </p:tav>
                                        <p:tav tm="100000">
                                          <p:val>
                                            <p:strVal val="#ppt_w"/>
                                          </p:val>
                                        </p:tav>
                                      </p:tavLst>
                                    </p:anim>
                                    <p:anim calcmode="lin" valueType="num">
                                      <p:cBhvr>
                                        <p:cTn id="22" dur="3000" fill="hold"/>
                                        <p:tgtEl>
                                          <p:spTgt spid="5"/>
                                        </p:tgtEl>
                                        <p:attrNameLst>
                                          <p:attrName>ppt_h</p:attrName>
                                        </p:attrNameLst>
                                      </p:cBhvr>
                                      <p:tavLst>
                                        <p:tav tm="0">
                                          <p:val>
                                            <p:fltVal val="0"/>
                                          </p:val>
                                        </p:tav>
                                        <p:tav tm="100000">
                                          <p:val>
                                            <p:strVal val="#ppt_h"/>
                                          </p:val>
                                        </p:tav>
                                      </p:tavLst>
                                    </p:anim>
                                    <p:anim calcmode="lin" valueType="num">
                                      <p:cBhvr>
                                        <p:cTn id="23" dur="3000" fill="hold"/>
                                        <p:tgtEl>
                                          <p:spTgt spid="5"/>
                                        </p:tgtEl>
                                        <p:attrNameLst>
                                          <p:attrName>ppt_x</p:attrName>
                                        </p:attrNameLst>
                                      </p:cBhvr>
                                      <p:tavLst>
                                        <p:tav tm="0">
                                          <p:val>
                                            <p:fltVal val="0.5"/>
                                          </p:val>
                                        </p:tav>
                                        <p:tav tm="100000">
                                          <p:val>
                                            <p:strVal val="#ppt_x"/>
                                          </p:val>
                                        </p:tav>
                                      </p:tavLst>
                                    </p:anim>
                                    <p:anim calcmode="lin" valueType="num">
                                      <p:cBhvr>
                                        <p:cTn id="24" dur="3000" fill="hold"/>
                                        <p:tgtEl>
                                          <p:spTgt spid="5"/>
                                        </p:tgtEl>
                                        <p:attrNameLst>
                                          <p:attrName>ppt_y</p:attrName>
                                        </p:attrNameLst>
                                      </p:cBhvr>
                                      <p:tavLst>
                                        <p:tav tm="0">
                                          <p:val>
                                            <p:fltVal val="0.5"/>
                                          </p:val>
                                        </p:tav>
                                        <p:tav tm="100000">
                                          <p:val>
                                            <p:strVal val="#ppt_y"/>
                                          </p:val>
                                        </p:tav>
                                      </p:tavLst>
                                    </p:anim>
                                  </p:childTnLst>
                                </p:cTn>
                              </p:par>
                            </p:childTnLst>
                          </p:cTn>
                        </p:par>
                        <p:par>
                          <p:cTn id="25" fill="hold">
                            <p:stCondLst>
                              <p:cond delay="9000"/>
                            </p:stCondLst>
                            <p:childTnLst>
                              <p:par>
                                <p:cTn id="26" presetID="4" presetClass="exit" presetSubtype="16" fill="hold" nodeType="afterEffect">
                                  <p:stCondLst>
                                    <p:cond delay="0"/>
                                  </p:stCondLst>
                                  <p:childTnLst>
                                    <p:animEffect transition="out" filter="box(in)">
                                      <p:cBhvr>
                                        <p:cTn id="27" dur="5000"/>
                                        <p:tgtEl>
                                          <p:spTgt spid="4"/>
                                        </p:tgtEl>
                                      </p:cBhvr>
                                    </p:animEffect>
                                    <p:set>
                                      <p:cBhvr>
                                        <p:cTn id="28" dur="1" fill="hold">
                                          <p:stCondLst>
                                            <p:cond delay="4999"/>
                                          </p:stCondLst>
                                        </p:cTn>
                                        <p:tgtEl>
                                          <p:spTgt spid="4"/>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0"/>
                                        <p:tgtEl>
                                          <p:spTgt spid="5"/>
                                        </p:tgtEl>
                                      </p:cBhvr>
                                    </p:animEffect>
                                    <p:set>
                                      <p:cBhvr>
                                        <p:cTn id="31"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00.jp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pic>
        <p:nvPicPr>
          <p:cNvPr id="4" name="Picture 3" descr="416900.jp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4"/>
                                        </p:tgtEl>
                                        <p:attrNameLst>
                                          <p:attrName>ppt_w</p:attrName>
                                        </p:attrNameLst>
                                      </p:cBhvr>
                                      <p:tavLst>
                                        <p:tav tm="0">
                                          <p:val>
                                            <p:strVal val="ppt_w"/>
                                          </p:val>
                                        </p:tav>
                                        <p:tav tm="100000">
                                          <p:val>
                                            <p:fltVal val="0"/>
                                          </p:val>
                                        </p:tav>
                                      </p:tavLst>
                                    </p:anim>
                                    <p:anim calcmode="lin" valueType="num">
                                      <p:cBhvr>
                                        <p:cTn id="7" dur="5000"/>
                                        <p:tgtEl>
                                          <p:spTgt spid="4"/>
                                        </p:tgtEl>
                                        <p:attrNameLst>
                                          <p:attrName>ppt_h</p:attrName>
                                        </p:attrNameLst>
                                      </p:cBhvr>
                                      <p:tavLst>
                                        <p:tav tm="0">
                                          <p:val>
                                            <p:strVal val="ppt_h"/>
                                          </p:val>
                                        </p:tav>
                                        <p:tav tm="100000">
                                          <p:val>
                                            <p:fltVal val="0"/>
                                          </p:val>
                                        </p:tav>
                                      </p:tavLst>
                                    </p:anim>
                                    <p:anim calcmode="lin" valueType="num">
                                      <p:cBhvr>
                                        <p:cTn id="8" dur="5000"/>
                                        <p:tgtEl>
                                          <p:spTgt spid="4"/>
                                        </p:tgtEl>
                                        <p:attrNameLst>
                                          <p:attrName>ppt_x</p:attrName>
                                        </p:attrNameLst>
                                      </p:cBhvr>
                                      <p:tavLst>
                                        <p:tav tm="0">
                                          <p:val>
                                            <p:strVal val="ppt_x"/>
                                          </p:val>
                                        </p:tav>
                                        <p:tav tm="100000">
                                          <p:val>
                                            <p:fltVal val="0.5"/>
                                          </p:val>
                                        </p:tav>
                                      </p:tavLst>
                                    </p:anim>
                                    <p:anim calcmode="lin" valueType="num">
                                      <p:cBhvr>
                                        <p:cTn id="9" dur="5000"/>
                                        <p:tgtEl>
                                          <p:spTgt spid="4"/>
                                        </p:tgtEl>
                                        <p:attrNameLst>
                                          <p:attrName>ppt_y</p:attrName>
                                        </p:attrNameLst>
                                      </p:cBhvr>
                                      <p:tavLst>
                                        <p:tav tm="0">
                                          <p:val>
                                            <p:strVal val="ppt_y"/>
                                          </p:val>
                                        </p:tav>
                                        <p:tav tm="100000">
                                          <p:val>
                                            <p:fltVal val="0.5"/>
                                          </p:val>
                                        </p:tav>
                                      </p:tavLst>
                                    </p:anim>
                                    <p:set>
                                      <p:cBhvr>
                                        <p:cTn id="10" dur="1" fill="hold">
                                          <p:stCondLst>
                                            <p:cond delay="4999"/>
                                          </p:stCondLst>
                                        </p:cTn>
                                        <p:tgtEl>
                                          <p:spTgt spid="4"/>
                                        </p:tgtEl>
                                        <p:attrNameLst>
                                          <p:attrName>style.visibility</p:attrName>
                                        </p:attrNameLst>
                                      </p:cBhvr>
                                      <p:to>
                                        <p:strVal val="hidden"/>
                                      </p:to>
                                    </p:set>
                                  </p:childTnLst>
                                </p:cTn>
                              </p:par>
                              <p:par>
                                <p:cTn id="11" presetID="17"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p:val>
                                            <p:fltVal val="0"/>
                                          </p:val>
                                        </p:tav>
                                        <p:tav tm="100000">
                                          <p:val>
                                            <p:strVal val="#ppt_w"/>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par>
                                <p:cTn id="15" presetID="5"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77.jpg"/>
          <p:cNvPicPr>
            <a:picLocks noChangeAspect="1"/>
          </p:cNvPicPr>
          <p:nvPr/>
        </p:nvPicPr>
        <p:blipFill>
          <a:blip r:embed="rId2" cstate="print"/>
          <a:stretch>
            <a:fillRect/>
          </a:stretch>
        </p:blipFill>
        <p:spPr>
          <a:xfrm flipH="1">
            <a:off x="4572000" y="342900"/>
            <a:ext cx="4114800" cy="6172200"/>
          </a:xfrm>
          <a:prstGeom prst="rect">
            <a:avLst/>
          </a:prstGeom>
          <a:ln>
            <a:noFill/>
          </a:ln>
          <a:effectLst>
            <a:softEdge rad="112500"/>
          </a:effectLst>
        </p:spPr>
      </p:pic>
      <p:pic>
        <p:nvPicPr>
          <p:cNvPr id="3" name="Picture 2" descr="416876.jpg"/>
          <p:cNvPicPr>
            <a:picLocks noChangeAspect="1"/>
          </p:cNvPicPr>
          <p:nvPr/>
        </p:nvPicPr>
        <p:blipFill>
          <a:blip r:embed="rId3" cstate="print"/>
          <a:stretch>
            <a:fillRect/>
          </a:stretch>
        </p:blipFill>
        <p:spPr>
          <a:xfrm>
            <a:off x="457200" y="342900"/>
            <a:ext cx="4114800" cy="6172200"/>
          </a:xfrm>
          <a:prstGeom prst="rect">
            <a:avLst/>
          </a:prstGeom>
          <a:ln>
            <a:noFill/>
          </a:ln>
          <a:effectLst>
            <a:softEdge rad="112500"/>
          </a:effectLst>
        </p:spPr>
      </p:pic>
      <p:sp>
        <p:nvSpPr>
          <p:cNvPr id="6" name="Frame 5"/>
          <p:cNvSpPr/>
          <p:nvPr/>
        </p:nvSpPr>
        <p:spPr>
          <a:xfrm>
            <a:off x="419100" y="304800"/>
            <a:ext cx="8305800" cy="62484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ppt_w/2"/>
                                          </p:val>
                                        </p:tav>
                                        <p:tav tm="100000">
                                          <p:val>
                                            <p:strVal val="#ppt_x"/>
                                          </p:val>
                                        </p:tav>
                                      </p:tavLst>
                                    </p:anim>
                                    <p:anim calcmode="lin" valueType="num">
                                      <p:cBhvr>
                                        <p:cTn id="8" dur="5000" fill="hold"/>
                                        <p:tgtEl>
                                          <p:spTgt spid="3"/>
                                        </p:tgtEl>
                                        <p:attrNameLst>
                                          <p:attrName>ppt_y</p:attrName>
                                        </p:attrNameLst>
                                      </p:cBhvr>
                                      <p:tavLst>
                                        <p:tav tm="0">
                                          <p:val>
                                            <p:strVal val="#ppt_y"/>
                                          </p:val>
                                        </p:tav>
                                        <p:tav tm="100000">
                                          <p:val>
                                            <p:strVal val="#ppt_y"/>
                                          </p:val>
                                        </p:tav>
                                      </p:tavLst>
                                    </p:anim>
                                    <p:anim calcmode="lin" valueType="num">
                                      <p:cBhvr>
                                        <p:cTn id="9" dur="5000" fill="hold"/>
                                        <p:tgtEl>
                                          <p:spTgt spid="3"/>
                                        </p:tgtEl>
                                        <p:attrNameLst>
                                          <p:attrName>ppt_w</p:attrName>
                                        </p:attrNameLst>
                                      </p:cBhvr>
                                      <p:tavLst>
                                        <p:tav tm="0">
                                          <p:val>
                                            <p:fltVal val="0"/>
                                          </p:val>
                                        </p:tav>
                                        <p:tav tm="100000">
                                          <p:val>
                                            <p:strVal val="#ppt_w"/>
                                          </p:val>
                                        </p:tav>
                                      </p:tavLst>
                                    </p:anim>
                                    <p:anim calcmode="lin" valueType="num">
                                      <p:cBhvr>
                                        <p:cTn id="10" dur="5000" fill="hold"/>
                                        <p:tgtEl>
                                          <p:spTgt spid="3"/>
                                        </p:tgtEl>
                                        <p:attrNameLst>
                                          <p:attrName>ppt_h</p:attrName>
                                        </p:attrNameLst>
                                      </p:cBhvr>
                                      <p:tavLst>
                                        <p:tav tm="0">
                                          <p:val>
                                            <p:strVal val="#ppt_h"/>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ppt_x</p:attrName>
                                        </p:attrNameLst>
                                      </p:cBhvr>
                                      <p:tavLst>
                                        <p:tav tm="0">
                                          <p:val>
                                            <p:strVal val="#ppt_x+#ppt_w/2"/>
                                          </p:val>
                                        </p:tav>
                                        <p:tav tm="100000">
                                          <p:val>
                                            <p:strVal val="#ppt_x"/>
                                          </p:val>
                                        </p:tav>
                                      </p:tavLst>
                                    </p:anim>
                                    <p:anim calcmode="lin" valueType="num">
                                      <p:cBhvr>
                                        <p:cTn id="14" dur="5000" fill="hold"/>
                                        <p:tgtEl>
                                          <p:spTgt spid="2"/>
                                        </p:tgtEl>
                                        <p:attrNameLst>
                                          <p:attrName>ppt_y</p:attrName>
                                        </p:attrNameLst>
                                      </p:cBhvr>
                                      <p:tavLst>
                                        <p:tav tm="0">
                                          <p:val>
                                            <p:strVal val="#ppt_y"/>
                                          </p:val>
                                        </p:tav>
                                        <p:tav tm="100000">
                                          <p:val>
                                            <p:strVal val="#ppt_y"/>
                                          </p:val>
                                        </p:tav>
                                      </p:tavLst>
                                    </p:anim>
                                    <p:anim calcmode="lin" valueType="num">
                                      <p:cBhvr>
                                        <p:cTn id="15" dur="5000" fill="hold"/>
                                        <p:tgtEl>
                                          <p:spTgt spid="2"/>
                                        </p:tgtEl>
                                        <p:attrNameLst>
                                          <p:attrName>ppt_w</p:attrName>
                                        </p:attrNameLst>
                                      </p:cBhvr>
                                      <p:tavLst>
                                        <p:tav tm="0">
                                          <p:val>
                                            <p:fltVal val="0"/>
                                          </p:val>
                                        </p:tav>
                                        <p:tav tm="100000">
                                          <p:val>
                                            <p:strVal val="#ppt_w"/>
                                          </p:val>
                                        </p:tav>
                                      </p:tavLst>
                                    </p:anim>
                                    <p:anim calcmode="lin" valueType="num">
                                      <p:cBhvr>
                                        <p:cTn id="16" dur="5000" fill="hold"/>
                                        <p:tgtEl>
                                          <p:spTgt spid="2"/>
                                        </p:tgtEl>
                                        <p:attrNameLst>
                                          <p:attrName>ppt_h</p:attrName>
                                        </p:attrNameLst>
                                      </p:cBhvr>
                                      <p:tavLst>
                                        <p:tav tm="0">
                                          <p:val>
                                            <p:strVal val="#ppt_h"/>
                                          </p:val>
                                        </p:tav>
                                        <p:tav tm="100000">
                                          <p:val>
                                            <p:strVal val="#ppt_h"/>
                                          </p:val>
                                        </p:tav>
                                      </p:tavLst>
                                    </p:anim>
                                  </p:childTnLst>
                                </p:cTn>
                              </p:par>
                              <p:par>
                                <p:cTn id="17" presetID="8"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5000"/>
                                        <p:tgtEl>
                                          <p:spTgt spid="3"/>
                                        </p:tgtEl>
                                      </p:cBhvr>
                                    </p:animEffect>
                                  </p:childTnLst>
                                </p:cTn>
                              </p:par>
                              <p:par>
                                <p:cTn id="20" presetID="8"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1.pn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pic>
        <p:nvPicPr>
          <p:cNvPr id="6" name="Picture 5" descr="121.pn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sp>
        <p:nvSpPr>
          <p:cNvPr id="7" name="Frame 6"/>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6"/>
                                        </p:tgtEl>
                                        <p:attrNameLst>
                                          <p:attrName>ppt_w</p:attrName>
                                        </p:attrNameLst>
                                      </p:cBhvr>
                                      <p:tavLst>
                                        <p:tav tm="0">
                                          <p:val>
                                            <p:strVal val="ppt_w"/>
                                          </p:val>
                                        </p:tav>
                                        <p:tav tm="100000">
                                          <p:val>
                                            <p:fltVal val="0"/>
                                          </p:val>
                                        </p:tav>
                                      </p:tavLst>
                                    </p:anim>
                                    <p:anim calcmode="lin" valueType="num">
                                      <p:cBhvr>
                                        <p:cTn id="7" dur="5000"/>
                                        <p:tgtEl>
                                          <p:spTgt spid="6"/>
                                        </p:tgtEl>
                                        <p:attrNameLst>
                                          <p:attrName>ppt_h</p:attrName>
                                        </p:attrNameLst>
                                      </p:cBhvr>
                                      <p:tavLst>
                                        <p:tav tm="0">
                                          <p:val>
                                            <p:strVal val="ppt_h"/>
                                          </p:val>
                                        </p:tav>
                                        <p:tav tm="100000">
                                          <p:val>
                                            <p:fltVal val="0"/>
                                          </p:val>
                                        </p:tav>
                                      </p:tavLst>
                                    </p:anim>
                                    <p:anim calcmode="lin" valueType="num">
                                      <p:cBhvr>
                                        <p:cTn id="8" dur="5000"/>
                                        <p:tgtEl>
                                          <p:spTgt spid="6"/>
                                        </p:tgtEl>
                                        <p:attrNameLst>
                                          <p:attrName>ppt_x</p:attrName>
                                        </p:attrNameLst>
                                      </p:cBhvr>
                                      <p:tavLst>
                                        <p:tav tm="0">
                                          <p:val>
                                            <p:strVal val="ppt_x"/>
                                          </p:val>
                                        </p:tav>
                                        <p:tav tm="100000">
                                          <p:val>
                                            <p:fltVal val="0.5"/>
                                          </p:val>
                                        </p:tav>
                                      </p:tavLst>
                                    </p:anim>
                                    <p:anim calcmode="lin" valueType="num">
                                      <p:cBhvr>
                                        <p:cTn id="9" dur="5000"/>
                                        <p:tgtEl>
                                          <p:spTgt spid="6"/>
                                        </p:tgtEl>
                                        <p:attrNameLst>
                                          <p:attrName>ppt_y</p:attrName>
                                        </p:attrNameLst>
                                      </p:cBhvr>
                                      <p:tavLst>
                                        <p:tav tm="0">
                                          <p:val>
                                            <p:strVal val="ppt_y"/>
                                          </p:val>
                                        </p:tav>
                                        <p:tav tm="100000">
                                          <p:val>
                                            <p:fltVal val="0.5"/>
                                          </p:val>
                                        </p:tav>
                                      </p:tavLst>
                                    </p:anim>
                                    <p:set>
                                      <p:cBhvr>
                                        <p:cTn id="10" dur="1" fill="hold">
                                          <p:stCondLst>
                                            <p:cond delay="4999"/>
                                          </p:stCondLst>
                                        </p:cTn>
                                        <p:tgtEl>
                                          <p:spTgt spid="6"/>
                                        </p:tgtEl>
                                        <p:attrNameLst>
                                          <p:attrName>style.visibility</p:attrName>
                                        </p:attrNameLst>
                                      </p:cBhvr>
                                      <p:to>
                                        <p:strVal val="hidden"/>
                                      </p:to>
                                    </p:set>
                                  </p:childTnLst>
                                </p:cTn>
                              </p:par>
                              <p:par>
                                <p:cTn id="11" presetID="21"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8)">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5.jpg"/>
          <p:cNvPicPr>
            <a:picLocks noChangeAspect="1"/>
          </p:cNvPicPr>
          <p:nvPr/>
        </p:nvPicPr>
        <p:blipFill>
          <a:blip r:embed="rId2" cstate="print"/>
          <a:stretch>
            <a:fillRect/>
          </a:stretch>
        </p:blipFill>
        <p:spPr>
          <a:xfrm>
            <a:off x="914400" y="685800"/>
            <a:ext cx="7315200" cy="5486401"/>
          </a:xfrm>
          <a:prstGeom prst="rect">
            <a:avLst/>
          </a:prstGeom>
          <a:ln>
            <a:noFill/>
          </a:ln>
          <a:effectLst>
            <a:softEdge rad="112500"/>
          </a:effectLst>
        </p:spPr>
      </p:pic>
      <p:pic>
        <p:nvPicPr>
          <p:cNvPr id="6" name="Picture 5" descr="416915.jpg"/>
          <p:cNvPicPr>
            <a:picLocks noChangeAspect="1"/>
          </p:cNvPicPr>
          <p:nvPr/>
        </p:nvPicPr>
        <p:blipFill>
          <a:blip r:embed="rId2" cstate="print"/>
          <a:stretch>
            <a:fillRect/>
          </a:stretch>
        </p:blipFill>
        <p:spPr>
          <a:xfrm>
            <a:off x="914400" y="685800"/>
            <a:ext cx="7315200" cy="5486401"/>
          </a:xfrm>
          <a:prstGeom prst="rect">
            <a:avLst/>
          </a:prstGeom>
          <a:ln>
            <a:noFill/>
          </a:ln>
          <a:effectLst>
            <a:softEdge rad="112500"/>
          </a:effectLst>
        </p:spPr>
      </p:pic>
      <p:sp>
        <p:nvSpPr>
          <p:cNvPr id="7" name="Frame 6"/>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6"/>
                                        </p:tgtEl>
                                        <p:attrNameLst>
                                          <p:attrName>ppt_w</p:attrName>
                                        </p:attrNameLst>
                                      </p:cBhvr>
                                      <p:tavLst>
                                        <p:tav tm="0">
                                          <p:val>
                                            <p:strVal val="ppt_w"/>
                                          </p:val>
                                        </p:tav>
                                        <p:tav tm="100000">
                                          <p:val>
                                            <p:fltVal val="0"/>
                                          </p:val>
                                        </p:tav>
                                      </p:tavLst>
                                    </p:anim>
                                    <p:anim calcmode="lin" valueType="num">
                                      <p:cBhvr>
                                        <p:cTn id="7" dur="5000"/>
                                        <p:tgtEl>
                                          <p:spTgt spid="6"/>
                                        </p:tgtEl>
                                        <p:attrNameLst>
                                          <p:attrName>ppt_h</p:attrName>
                                        </p:attrNameLst>
                                      </p:cBhvr>
                                      <p:tavLst>
                                        <p:tav tm="0">
                                          <p:val>
                                            <p:strVal val="ppt_h"/>
                                          </p:val>
                                        </p:tav>
                                        <p:tav tm="100000">
                                          <p:val>
                                            <p:fltVal val="0"/>
                                          </p:val>
                                        </p:tav>
                                      </p:tavLst>
                                    </p:anim>
                                    <p:anim calcmode="lin" valueType="num">
                                      <p:cBhvr>
                                        <p:cTn id="8" dur="5000"/>
                                        <p:tgtEl>
                                          <p:spTgt spid="6"/>
                                        </p:tgtEl>
                                        <p:attrNameLst>
                                          <p:attrName>ppt_x</p:attrName>
                                        </p:attrNameLst>
                                      </p:cBhvr>
                                      <p:tavLst>
                                        <p:tav tm="0">
                                          <p:val>
                                            <p:strVal val="ppt_x"/>
                                          </p:val>
                                        </p:tav>
                                        <p:tav tm="100000">
                                          <p:val>
                                            <p:fltVal val="0.5"/>
                                          </p:val>
                                        </p:tav>
                                      </p:tavLst>
                                    </p:anim>
                                    <p:anim calcmode="lin" valueType="num">
                                      <p:cBhvr>
                                        <p:cTn id="9" dur="5000"/>
                                        <p:tgtEl>
                                          <p:spTgt spid="6"/>
                                        </p:tgtEl>
                                        <p:attrNameLst>
                                          <p:attrName>ppt_y</p:attrName>
                                        </p:attrNameLst>
                                      </p:cBhvr>
                                      <p:tavLst>
                                        <p:tav tm="0">
                                          <p:val>
                                            <p:strVal val="ppt_y"/>
                                          </p:val>
                                        </p:tav>
                                        <p:tav tm="100000">
                                          <p:val>
                                            <p:fltVal val="0.5"/>
                                          </p:val>
                                        </p:tav>
                                      </p:tavLst>
                                    </p:anim>
                                    <p:set>
                                      <p:cBhvr>
                                        <p:cTn id="10" dur="1" fill="hold">
                                          <p:stCondLst>
                                            <p:cond delay="4999"/>
                                          </p:stCondLst>
                                        </p:cTn>
                                        <p:tgtEl>
                                          <p:spTgt spid="6"/>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0"/>
                                        <p:tgtEl>
                                          <p:spTgt spid="2"/>
                                        </p:tgtEl>
                                      </p:cBhvr>
                                    </p:animEffect>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0" fill="hold"/>
                                        <p:tgtEl>
                                          <p:spTgt spid="2"/>
                                        </p:tgtEl>
                                        <p:attrNameLst>
                                          <p:attrName>ppt_w</p:attrName>
                                        </p:attrNameLst>
                                      </p:cBhvr>
                                      <p:tavLst>
                                        <p:tav tm="0">
                                          <p:val>
                                            <p:fltVal val="0"/>
                                          </p:val>
                                        </p:tav>
                                        <p:tav tm="100000">
                                          <p:val>
                                            <p:strVal val="#ppt_w"/>
                                          </p:val>
                                        </p:tav>
                                      </p:tavLst>
                                    </p:anim>
                                    <p:anim calcmode="lin" valueType="num">
                                      <p:cBhvr>
                                        <p:cTn id="17" dur="5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ente Romero Redondo (17).jpg"/>
          <p:cNvPicPr>
            <a:picLocks noChangeAspect="1"/>
          </p:cNvPicPr>
          <p:nvPr/>
        </p:nvPicPr>
        <p:blipFill>
          <a:blip r:embed="rId2" cstate="print">
            <a:lum contrast="10000"/>
          </a:blip>
          <a:stretch>
            <a:fillRect/>
          </a:stretch>
        </p:blipFill>
        <p:spPr>
          <a:xfrm>
            <a:off x="457200" y="342900"/>
            <a:ext cx="4114800" cy="6172200"/>
          </a:xfrm>
          <a:prstGeom prst="rect">
            <a:avLst/>
          </a:prstGeom>
          <a:ln>
            <a:noFill/>
          </a:ln>
          <a:effectLst>
            <a:softEdge rad="112500"/>
          </a:effectLst>
        </p:spPr>
      </p:pic>
      <p:pic>
        <p:nvPicPr>
          <p:cNvPr id="3" name="Picture 2" descr="29884750_Vicente_Romero_7.jpg"/>
          <p:cNvPicPr>
            <a:picLocks noChangeAspect="1"/>
          </p:cNvPicPr>
          <p:nvPr/>
        </p:nvPicPr>
        <p:blipFill>
          <a:blip r:embed="rId3" cstate="print">
            <a:lum contrast="10000"/>
          </a:blip>
          <a:stretch>
            <a:fillRect/>
          </a:stretch>
        </p:blipFill>
        <p:spPr>
          <a:xfrm>
            <a:off x="4572000" y="342900"/>
            <a:ext cx="4114800" cy="6172200"/>
          </a:xfrm>
          <a:prstGeom prst="rect">
            <a:avLst/>
          </a:prstGeom>
          <a:ln>
            <a:noFill/>
          </a:ln>
          <a:effectLst>
            <a:softEdge rad="112500"/>
          </a:effectLst>
        </p:spPr>
      </p:pic>
      <p:sp>
        <p:nvSpPr>
          <p:cNvPr id="4" name="Frame 3"/>
          <p:cNvSpPr/>
          <p:nvPr/>
        </p:nvSpPr>
        <p:spPr>
          <a:xfrm>
            <a:off x="419100" y="304800"/>
            <a:ext cx="8305800" cy="62484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ppt_w/2"/>
                                          </p:val>
                                        </p:tav>
                                        <p:tav tm="100000">
                                          <p:val>
                                            <p:strVal val="#ppt_x"/>
                                          </p:val>
                                        </p:tav>
                                      </p:tavLst>
                                    </p:anim>
                                    <p:anim calcmode="lin" valueType="num">
                                      <p:cBhvr>
                                        <p:cTn id="8" dur="5000" fill="hold"/>
                                        <p:tgtEl>
                                          <p:spTgt spid="2"/>
                                        </p:tgtEl>
                                        <p:attrNameLst>
                                          <p:attrName>ppt_y</p:attrName>
                                        </p:attrNameLst>
                                      </p:cBhvr>
                                      <p:tavLst>
                                        <p:tav tm="0">
                                          <p:val>
                                            <p:strVal val="#ppt_y"/>
                                          </p:val>
                                        </p:tav>
                                        <p:tav tm="100000">
                                          <p:val>
                                            <p:strVal val="#ppt_y"/>
                                          </p:val>
                                        </p:tav>
                                      </p:tavLst>
                                    </p:anim>
                                    <p:anim calcmode="lin" valueType="num">
                                      <p:cBhvr>
                                        <p:cTn id="9" dur="5000" fill="hold"/>
                                        <p:tgtEl>
                                          <p:spTgt spid="2"/>
                                        </p:tgtEl>
                                        <p:attrNameLst>
                                          <p:attrName>ppt_w</p:attrName>
                                        </p:attrNameLst>
                                      </p:cBhvr>
                                      <p:tavLst>
                                        <p:tav tm="0">
                                          <p:val>
                                            <p:fltVal val="0"/>
                                          </p:val>
                                        </p:tav>
                                        <p:tav tm="100000">
                                          <p:val>
                                            <p:strVal val="#ppt_w"/>
                                          </p:val>
                                        </p:tav>
                                      </p:tavLst>
                                    </p:anim>
                                    <p:anim calcmode="lin" valueType="num">
                                      <p:cBhvr>
                                        <p:cTn id="10" dur="5000" fill="hold"/>
                                        <p:tgtEl>
                                          <p:spTgt spid="2"/>
                                        </p:tgtEl>
                                        <p:attrNameLst>
                                          <p:attrName>ppt_h</p:attrName>
                                        </p:attrNameLst>
                                      </p:cBhvr>
                                      <p:tavLst>
                                        <p:tav tm="0">
                                          <p:val>
                                            <p:strVal val="#ppt_h"/>
                                          </p:val>
                                        </p:tav>
                                        <p:tav tm="100000">
                                          <p:val>
                                            <p:strVal val="#ppt_h"/>
                                          </p:val>
                                        </p:tav>
                                      </p:tavLst>
                                    </p:anim>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5000"/>
                                        <p:tgtEl>
                                          <p:spTgt spid="2"/>
                                        </p:tgtEl>
                                      </p:cBhvr>
                                    </p:animEffect>
                                  </p:childTnLst>
                                </p:cTn>
                              </p:par>
                              <p:par>
                                <p:cTn id="14" presetID="17"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0" fill="hold"/>
                                        <p:tgtEl>
                                          <p:spTgt spid="3"/>
                                        </p:tgtEl>
                                        <p:attrNameLst>
                                          <p:attrName>ppt_x</p:attrName>
                                        </p:attrNameLst>
                                      </p:cBhvr>
                                      <p:tavLst>
                                        <p:tav tm="0">
                                          <p:val>
                                            <p:strVal val="#ppt_x+#ppt_w/2"/>
                                          </p:val>
                                        </p:tav>
                                        <p:tav tm="100000">
                                          <p:val>
                                            <p:strVal val="#ppt_x"/>
                                          </p:val>
                                        </p:tav>
                                      </p:tavLst>
                                    </p:anim>
                                    <p:anim calcmode="lin" valueType="num">
                                      <p:cBhvr>
                                        <p:cTn id="17" dur="5000" fill="hold"/>
                                        <p:tgtEl>
                                          <p:spTgt spid="3"/>
                                        </p:tgtEl>
                                        <p:attrNameLst>
                                          <p:attrName>ppt_y</p:attrName>
                                        </p:attrNameLst>
                                      </p:cBhvr>
                                      <p:tavLst>
                                        <p:tav tm="0">
                                          <p:val>
                                            <p:strVal val="#ppt_y"/>
                                          </p:val>
                                        </p:tav>
                                        <p:tav tm="100000">
                                          <p:val>
                                            <p:strVal val="#ppt_y"/>
                                          </p:val>
                                        </p:tav>
                                      </p:tavLst>
                                    </p:anim>
                                    <p:anim calcmode="lin" valueType="num">
                                      <p:cBhvr>
                                        <p:cTn id="18" dur="5000" fill="hold"/>
                                        <p:tgtEl>
                                          <p:spTgt spid="3"/>
                                        </p:tgtEl>
                                        <p:attrNameLst>
                                          <p:attrName>ppt_w</p:attrName>
                                        </p:attrNameLst>
                                      </p:cBhvr>
                                      <p:tavLst>
                                        <p:tav tm="0">
                                          <p:val>
                                            <p:fltVal val="0"/>
                                          </p:val>
                                        </p:tav>
                                        <p:tav tm="100000">
                                          <p:val>
                                            <p:strVal val="#ppt_w"/>
                                          </p:val>
                                        </p:tav>
                                      </p:tavLst>
                                    </p:anim>
                                    <p:anim calcmode="lin" valueType="num">
                                      <p:cBhvr>
                                        <p:cTn id="19" dur="5000" fill="hold"/>
                                        <p:tgtEl>
                                          <p:spTgt spid="3"/>
                                        </p:tgtEl>
                                        <p:attrNameLst>
                                          <p:attrName>ppt_h</p:attrName>
                                        </p:attrNameLst>
                                      </p:cBhvr>
                                      <p:tavLst>
                                        <p:tav tm="0">
                                          <p:val>
                                            <p:strVal val="#ppt_h"/>
                                          </p:val>
                                        </p:tav>
                                        <p:tav tm="100000">
                                          <p:val>
                                            <p:strVal val="#ppt_h"/>
                                          </p:val>
                                        </p:tav>
                                      </p:tavLst>
                                    </p:anim>
                                  </p:childTnLst>
                                </p:cTn>
                              </p:par>
                              <p:par>
                                <p:cTn id="20" presetID="3" presetClass="entr" presetSubtype="5"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vertical)">
                                      <p:cBhvr>
                                        <p:cTn id="2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ente Romero Redondo2431c8111414.jpg"/>
          <p:cNvPicPr>
            <a:picLocks noChangeAspect="1"/>
          </p:cNvPicPr>
          <p:nvPr/>
        </p:nvPicPr>
        <p:blipFill>
          <a:blip r:embed="rId3" cstate="print">
            <a:lum contrast="20000"/>
          </a:blip>
          <a:stretch>
            <a:fillRect/>
          </a:stretch>
        </p:blipFill>
        <p:spPr>
          <a:xfrm>
            <a:off x="2019300" y="342900"/>
            <a:ext cx="5105400" cy="6172200"/>
          </a:xfrm>
          <a:prstGeom prst="rect">
            <a:avLst/>
          </a:prstGeom>
          <a:ln>
            <a:noFill/>
          </a:ln>
          <a:effectLst>
            <a:softEdge rad="112500"/>
          </a:effectLst>
        </p:spPr>
      </p:pic>
      <p:sp>
        <p:nvSpPr>
          <p:cNvPr id="10" name="Frame 9"/>
          <p:cNvSpPr/>
          <p:nvPr/>
        </p:nvSpPr>
        <p:spPr>
          <a:xfrm>
            <a:off x="1905000" y="228600"/>
            <a:ext cx="5334000" cy="6400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Vicente Romero Redondo2431c8111414.jpg"/>
          <p:cNvPicPr>
            <a:picLocks noChangeAspect="1"/>
          </p:cNvPicPr>
          <p:nvPr/>
        </p:nvPicPr>
        <p:blipFill>
          <a:blip r:embed="rId3" cstate="print">
            <a:lum contrast="20000"/>
          </a:blip>
          <a:stretch>
            <a:fillRect/>
          </a:stretch>
        </p:blipFill>
        <p:spPr>
          <a:xfrm>
            <a:off x="2019300" y="342900"/>
            <a:ext cx="5105400" cy="6172200"/>
          </a:xfrm>
          <a:prstGeom prst="rect">
            <a:avLst/>
          </a:prstGeom>
          <a:ln>
            <a:noFill/>
          </a:ln>
          <a:effectLst>
            <a:softEdge rad="112500"/>
          </a:effectLst>
        </p:spPr>
      </p:pic>
      <p:pic>
        <p:nvPicPr>
          <p:cNvPr id="6" name="Richard Clayderman - Belle.wav">
            <a:hlinkClick r:id="" action="ppaction://media"/>
          </p:cNvPr>
          <p:cNvPicPr>
            <a:picLocks noRot="1" noChangeAspect="1"/>
          </p:cNvPicPr>
          <p:nvPr>
            <a:wavAudioFile r:embed="rId1" name="Richard Clayderman - Belle.wav"/>
          </p:nvPr>
        </p:nvPicPr>
        <p:blipFill>
          <a:blip r:embed="rId5" cstate="print"/>
          <a:stretch>
            <a:fillRect/>
          </a:stretch>
        </p:blipFill>
        <p:spPr>
          <a:xfrm>
            <a:off x="-609600" y="6613525"/>
            <a:ext cx="244475" cy="244475"/>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0"/>
                                        <p:tgtEl>
                                          <p:spTgt spid="2"/>
                                        </p:tgtEl>
                                      </p:cBhvr>
                                    </p:animEffect>
                                  </p:childTnLst>
                                </p:cTn>
                              </p:par>
                              <p:par>
                                <p:cTn id="8" presetID="23" presetClass="exit" presetSubtype="544" fill="hold" nodeType="withEffect">
                                  <p:stCondLst>
                                    <p:cond delay="0"/>
                                  </p:stCondLst>
                                  <p:iterate type="lt">
                                    <p:tmPct val="0"/>
                                  </p:iterate>
                                  <p:childTnLst>
                                    <p:anim calcmode="lin" valueType="num">
                                      <p:cBhvr>
                                        <p:cTn id="9" dur="5000"/>
                                        <p:tgtEl>
                                          <p:spTgt spid="12"/>
                                        </p:tgtEl>
                                        <p:attrNameLst>
                                          <p:attrName>ppt_w</p:attrName>
                                        </p:attrNameLst>
                                      </p:cBhvr>
                                      <p:tavLst>
                                        <p:tav tm="0">
                                          <p:val>
                                            <p:strVal val="ppt_w"/>
                                          </p:val>
                                        </p:tav>
                                        <p:tav tm="100000">
                                          <p:val>
                                            <p:fltVal val="0"/>
                                          </p:val>
                                        </p:tav>
                                      </p:tavLst>
                                    </p:anim>
                                    <p:anim calcmode="lin" valueType="num">
                                      <p:cBhvr>
                                        <p:cTn id="10" dur="5000"/>
                                        <p:tgtEl>
                                          <p:spTgt spid="12"/>
                                        </p:tgtEl>
                                        <p:attrNameLst>
                                          <p:attrName>ppt_h</p:attrName>
                                        </p:attrNameLst>
                                      </p:cBhvr>
                                      <p:tavLst>
                                        <p:tav tm="0">
                                          <p:val>
                                            <p:strVal val="ppt_h"/>
                                          </p:val>
                                        </p:tav>
                                        <p:tav tm="100000">
                                          <p:val>
                                            <p:fltVal val="0"/>
                                          </p:val>
                                        </p:tav>
                                      </p:tavLst>
                                    </p:anim>
                                    <p:anim calcmode="lin" valueType="num">
                                      <p:cBhvr>
                                        <p:cTn id="11" dur="5000"/>
                                        <p:tgtEl>
                                          <p:spTgt spid="12"/>
                                        </p:tgtEl>
                                        <p:attrNameLst>
                                          <p:attrName>ppt_x</p:attrName>
                                        </p:attrNameLst>
                                      </p:cBhvr>
                                      <p:tavLst>
                                        <p:tav tm="0">
                                          <p:val>
                                            <p:strVal val="ppt_x"/>
                                          </p:val>
                                        </p:tav>
                                        <p:tav tm="100000">
                                          <p:val>
                                            <p:fltVal val="0.5"/>
                                          </p:val>
                                        </p:tav>
                                      </p:tavLst>
                                    </p:anim>
                                    <p:anim calcmode="lin" valueType="num">
                                      <p:cBhvr>
                                        <p:cTn id="12" dur="5000"/>
                                        <p:tgtEl>
                                          <p:spTgt spid="12"/>
                                        </p:tgtEl>
                                        <p:attrNameLst>
                                          <p:attrName>ppt_y</p:attrName>
                                        </p:attrNameLst>
                                      </p:cBhvr>
                                      <p:tavLst>
                                        <p:tav tm="0">
                                          <p:val>
                                            <p:strVal val="ppt_y"/>
                                          </p:val>
                                        </p:tav>
                                        <p:tav tm="100000">
                                          <p:val>
                                            <p:fltVal val="0.5"/>
                                          </p:val>
                                        </p:tav>
                                      </p:tavLst>
                                    </p:anim>
                                    <p:set>
                                      <p:cBhvr>
                                        <p:cTn id="13" dur="1" fill="hold">
                                          <p:stCondLst>
                                            <p:cond delay="4999"/>
                                          </p:stCondLst>
                                        </p:cTn>
                                        <p:tgtEl>
                                          <p:spTgt spid="12"/>
                                        </p:tgtEl>
                                        <p:attrNameLst>
                                          <p:attrName>style.visibility</p:attrName>
                                        </p:attrNameLst>
                                      </p:cBhvr>
                                      <p:to>
                                        <p:strVal val="hidden"/>
                                      </p:to>
                                    </p:set>
                                  </p:childTnLst>
                                </p:cTn>
                              </p:par>
                            </p:childTnLst>
                          </p:cTn>
                        </p:par>
                        <p:par>
                          <p:cTn id="14" fill="hold">
                            <p:stCondLst>
                              <p:cond delay="5000"/>
                            </p:stCondLst>
                            <p:childTnLst>
                              <p:par>
                                <p:cTn id="15" presetID="1" presetClass="mediacall" presetSubtype="0" fill="hold" nodeType="afterEffect">
                                  <p:stCondLst>
                                    <p:cond delay="0"/>
                                  </p:stCondLst>
                                  <p:childTnLst>
                                    <p:cmd type="call" cmd="playFrom(0.0)">
                                      <p:cBhvr>
                                        <p:cTn id="1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6">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6.jpg"/>
          <p:cNvPicPr>
            <a:picLocks noChangeAspect="1"/>
          </p:cNvPicPr>
          <p:nvPr/>
        </p:nvPicPr>
        <p:blipFill>
          <a:blip r:embed="rId2" cstate="print"/>
          <a:stretch>
            <a:fillRect/>
          </a:stretch>
        </p:blipFill>
        <p:spPr>
          <a:xfrm>
            <a:off x="868680" y="651510"/>
            <a:ext cx="7406640" cy="5554980"/>
          </a:xfrm>
          <a:prstGeom prst="rect">
            <a:avLst/>
          </a:prstGeom>
          <a:ln>
            <a:noFill/>
          </a:ln>
          <a:effectLst>
            <a:softEdge rad="112500"/>
          </a:effectLst>
        </p:spPr>
      </p:pic>
      <p:pic>
        <p:nvPicPr>
          <p:cNvPr id="5" name="Picture 4" descr="416916.jpg"/>
          <p:cNvPicPr>
            <a:picLocks noChangeAspect="1"/>
          </p:cNvPicPr>
          <p:nvPr/>
        </p:nvPicPr>
        <p:blipFill>
          <a:blip r:embed="rId2" cstate="print"/>
          <a:stretch>
            <a:fillRect/>
          </a:stretch>
        </p:blipFill>
        <p:spPr>
          <a:xfrm>
            <a:off x="868680" y="651510"/>
            <a:ext cx="7406640" cy="5554980"/>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jpg"/>
          <p:cNvPicPr>
            <a:picLocks noChangeAspect="1"/>
          </p:cNvPicPr>
          <p:nvPr/>
        </p:nvPicPr>
        <p:blipFill>
          <a:blip r:embed="rId2" cstate="print"/>
          <a:stretch>
            <a:fillRect/>
          </a:stretch>
        </p:blipFill>
        <p:spPr>
          <a:xfrm>
            <a:off x="4572000" y="342900"/>
            <a:ext cx="4114800" cy="6172200"/>
          </a:xfrm>
          <a:prstGeom prst="rect">
            <a:avLst/>
          </a:prstGeom>
          <a:ln>
            <a:noFill/>
          </a:ln>
          <a:effectLst>
            <a:softEdge rad="112500"/>
          </a:effectLst>
        </p:spPr>
      </p:pic>
      <p:pic>
        <p:nvPicPr>
          <p:cNvPr id="3" name="Picture 2" descr="Vicento Romero Redonto.png"/>
          <p:cNvPicPr>
            <a:picLocks noChangeAspect="1"/>
          </p:cNvPicPr>
          <p:nvPr/>
        </p:nvPicPr>
        <p:blipFill>
          <a:blip r:embed="rId3" cstate="print"/>
          <a:stretch>
            <a:fillRect/>
          </a:stretch>
        </p:blipFill>
        <p:spPr>
          <a:xfrm>
            <a:off x="457200" y="342900"/>
            <a:ext cx="4114800" cy="6172200"/>
          </a:xfrm>
          <a:prstGeom prst="rect">
            <a:avLst/>
          </a:prstGeom>
          <a:ln>
            <a:noFill/>
          </a:ln>
          <a:effectLst>
            <a:softEdge rad="112500"/>
          </a:effectLst>
        </p:spPr>
      </p:pic>
      <p:sp>
        <p:nvSpPr>
          <p:cNvPr id="5" name="Frame 4"/>
          <p:cNvSpPr/>
          <p:nvPr/>
        </p:nvSpPr>
        <p:spPr>
          <a:xfrm>
            <a:off x="419100" y="304800"/>
            <a:ext cx="8305800" cy="62484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5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0" fill="hold"/>
                                        <p:tgtEl>
                                          <p:spTgt spid="2"/>
                                        </p:tgtEl>
                                        <p:attrNameLst>
                                          <p:attrName>ppt_w</p:attrName>
                                        </p:attrNameLst>
                                      </p:cBhvr>
                                      <p:tavLst>
                                        <p:tav tm="0">
                                          <p:val>
                                            <p:fltVal val="0"/>
                                          </p:val>
                                        </p:tav>
                                        <p:tav tm="100000">
                                          <p:val>
                                            <p:strVal val="#ppt_w"/>
                                          </p:val>
                                        </p:tav>
                                      </p:tavLst>
                                    </p:anim>
                                    <p:anim calcmode="lin" valueType="num">
                                      <p:cBhvr>
                                        <p:cTn id="11" dur="5000" fill="hold"/>
                                        <p:tgtEl>
                                          <p:spTgt spid="2"/>
                                        </p:tgtEl>
                                        <p:attrNameLst>
                                          <p:attrName>ppt_h</p:attrName>
                                        </p:attrNameLst>
                                      </p:cBhvr>
                                      <p:tavLst>
                                        <p:tav tm="0">
                                          <p:val>
                                            <p:fltVal val="0"/>
                                          </p:val>
                                        </p:tav>
                                        <p:tav tm="100000">
                                          <p:val>
                                            <p:strVal val="#ppt_h"/>
                                          </p:val>
                                        </p:tav>
                                      </p:tavLst>
                                    </p:anim>
                                    <p:animEffect transition="in" filter="fade">
                                      <p:cBhvr>
                                        <p:cTn id="12" dur="5000"/>
                                        <p:tgtEl>
                                          <p:spTgt spid="2"/>
                                        </p:tgtEl>
                                      </p:cBhvr>
                                    </p:animEffect>
                                  </p:childTnLst>
                                </p:cTn>
                              </p:par>
                              <p:par>
                                <p:cTn id="13" presetID="8"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out)">
                                      <p:cBhvr>
                                        <p:cTn id="15" dur="5000"/>
                                        <p:tgtEl>
                                          <p:spTgt spid="3"/>
                                        </p:tgtEl>
                                      </p:cBhvr>
                                    </p:animEffect>
                                  </p:childTnLst>
                                </p:cTn>
                              </p:par>
                              <p:par>
                                <p:cTn id="16" presetID="53"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0" fill="hold"/>
                                        <p:tgtEl>
                                          <p:spTgt spid="3"/>
                                        </p:tgtEl>
                                        <p:attrNameLst>
                                          <p:attrName>ppt_w</p:attrName>
                                        </p:attrNameLst>
                                      </p:cBhvr>
                                      <p:tavLst>
                                        <p:tav tm="0">
                                          <p:val>
                                            <p:fltVal val="0"/>
                                          </p:val>
                                        </p:tav>
                                        <p:tav tm="100000">
                                          <p:val>
                                            <p:strVal val="#ppt_w"/>
                                          </p:val>
                                        </p:tav>
                                      </p:tavLst>
                                    </p:anim>
                                    <p:anim calcmode="lin" valueType="num">
                                      <p:cBhvr>
                                        <p:cTn id="19" dur="5000" fill="hold"/>
                                        <p:tgtEl>
                                          <p:spTgt spid="3"/>
                                        </p:tgtEl>
                                        <p:attrNameLst>
                                          <p:attrName>ppt_h</p:attrName>
                                        </p:attrNameLst>
                                      </p:cBhvr>
                                      <p:tavLst>
                                        <p:tav tm="0">
                                          <p:val>
                                            <p:fltVal val="0"/>
                                          </p:val>
                                        </p:tav>
                                        <p:tav tm="100000">
                                          <p:val>
                                            <p:strVal val="#ppt_h"/>
                                          </p:val>
                                        </p:tav>
                                      </p:tavLst>
                                    </p:anim>
                                    <p:animEffect transition="in" filter="fade">
                                      <p:cBhvr>
                                        <p:cTn id="20"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01.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7" name="Picture 6" descr="416901.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6" name="Picture 5" descr="0_4ce85_f7251d36_S.png"/>
          <p:cNvPicPr>
            <a:picLocks noChangeAspect="1"/>
          </p:cNvPicPr>
          <p:nvPr/>
        </p:nvPicPr>
        <p:blipFill>
          <a:blip r:embed="rId3" cstate="print"/>
          <a:stretch>
            <a:fillRect/>
          </a:stretch>
        </p:blipFill>
        <p:spPr>
          <a:xfrm>
            <a:off x="914400" y="4038600"/>
            <a:ext cx="1561933" cy="2231334"/>
          </a:xfrm>
          <a:prstGeom prst="rect">
            <a:avLst/>
          </a:prstGeom>
        </p:spPr>
      </p:pic>
      <p:sp>
        <p:nvSpPr>
          <p:cNvPr id="8" name="Frame 7"/>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7"/>
                                        </p:tgtEl>
                                        <p:attrNameLst>
                                          <p:attrName>ppt_w</p:attrName>
                                        </p:attrNameLst>
                                      </p:cBhvr>
                                      <p:tavLst>
                                        <p:tav tm="0">
                                          <p:val>
                                            <p:strVal val="ppt_w"/>
                                          </p:val>
                                        </p:tav>
                                        <p:tav tm="100000">
                                          <p:val>
                                            <p:fltVal val="0"/>
                                          </p:val>
                                        </p:tav>
                                      </p:tavLst>
                                    </p:anim>
                                    <p:anim calcmode="lin" valueType="num">
                                      <p:cBhvr>
                                        <p:cTn id="7" dur="5000"/>
                                        <p:tgtEl>
                                          <p:spTgt spid="7"/>
                                        </p:tgtEl>
                                        <p:attrNameLst>
                                          <p:attrName>ppt_h</p:attrName>
                                        </p:attrNameLst>
                                      </p:cBhvr>
                                      <p:tavLst>
                                        <p:tav tm="0">
                                          <p:val>
                                            <p:strVal val="ppt_h"/>
                                          </p:val>
                                        </p:tav>
                                        <p:tav tm="100000">
                                          <p:val>
                                            <p:fltVal val="0"/>
                                          </p:val>
                                        </p:tav>
                                      </p:tavLst>
                                    </p:anim>
                                    <p:anim calcmode="lin" valueType="num">
                                      <p:cBhvr>
                                        <p:cTn id="8" dur="5000"/>
                                        <p:tgtEl>
                                          <p:spTgt spid="7"/>
                                        </p:tgtEl>
                                        <p:attrNameLst>
                                          <p:attrName>ppt_x</p:attrName>
                                        </p:attrNameLst>
                                      </p:cBhvr>
                                      <p:tavLst>
                                        <p:tav tm="0">
                                          <p:val>
                                            <p:strVal val="ppt_x"/>
                                          </p:val>
                                        </p:tav>
                                        <p:tav tm="100000">
                                          <p:val>
                                            <p:fltVal val="0.5"/>
                                          </p:val>
                                        </p:tav>
                                      </p:tavLst>
                                    </p:anim>
                                    <p:anim calcmode="lin" valueType="num">
                                      <p:cBhvr>
                                        <p:cTn id="9" dur="5000"/>
                                        <p:tgtEl>
                                          <p:spTgt spid="7"/>
                                        </p:tgtEl>
                                        <p:attrNameLst>
                                          <p:attrName>ppt_y</p:attrName>
                                        </p:attrNameLst>
                                      </p:cBhvr>
                                      <p:tavLst>
                                        <p:tav tm="0">
                                          <p:val>
                                            <p:strVal val="ppt_y"/>
                                          </p:val>
                                        </p:tav>
                                        <p:tav tm="100000">
                                          <p:val>
                                            <p:fltVal val="0.5"/>
                                          </p:val>
                                        </p:tav>
                                      </p:tavLst>
                                    </p:anim>
                                    <p:set>
                                      <p:cBhvr>
                                        <p:cTn id="10" dur="1" fill="hold">
                                          <p:stCondLst>
                                            <p:cond delay="4999"/>
                                          </p:stCondLst>
                                        </p:cTn>
                                        <p:tgtEl>
                                          <p:spTgt spid="7"/>
                                        </p:tgtEl>
                                        <p:attrNameLst>
                                          <p:attrName>style.visibility</p:attrName>
                                        </p:attrNameLst>
                                      </p:cBhvr>
                                      <p:to>
                                        <p:strVal val="hidden"/>
                                      </p:to>
                                    </p:set>
                                  </p:childTnLst>
                                </p:cTn>
                              </p:par>
                              <p:par>
                                <p:cTn id="11" presetID="17"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p:val>
                                            <p:fltVal val="0"/>
                                          </p:val>
                                        </p:tav>
                                        <p:tav tm="100000">
                                          <p:val>
                                            <p:strVal val="#ppt_w"/>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par>
                                <p:cTn id="15" presetID="5"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0"/>
                                        <p:tgtEl>
                                          <p:spTgt spid="2"/>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1.jpg"/>
          <p:cNvPicPr>
            <a:picLocks noChangeAspect="1"/>
          </p:cNvPicPr>
          <p:nvPr/>
        </p:nvPicPr>
        <p:blipFill>
          <a:blip r:embed="rId2" cstate="print"/>
          <a:stretch>
            <a:fillRect/>
          </a:stretch>
        </p:blipFill>
        <p:spPr>
          <a:xfrm>
            <a:off x="876300" y="685800"/>
            <a:ext cx="7391400" cy="5486400"/>
          </a:xfrm>
          <a:prstGeom prst="rect">
            <a:avLst/>
          </a:prstGeom>
          <a:ln>
            <a:noFill/>
          </a:ln>
          <a:effectLst>
            <a:softEdge rad="112500"/>
          </a:effectLst>
        </p:spPr>
      </p:pic>
      <p:pic>
        <p:nvPicPr>
          <p:cNvPr id="5" name="Picture 4" descr="416911.jpg"/>
          <p:cNvPicPr>
            <a:picLocks noChangeAspect="1"/>
          </p:cNvPicPr>
          <p:nvPr/>
        </p:nvPicPr>
        <p:blipFill>
          <a:blip r:embed="rId2" cstate="print"/>
          <a:stretch>
            <a:fillRect/>
          </a:stretch>
        </p:blipFill>
        <p:spPr>
          <a:xfrm>
            <a:off x="1047750" y="849827"/>
            <a:ext cx="7048500" cy="5158347"/>
          </a:xfrm>
          <a:prstGeom prst="rect">
            <a:avLst/>
          </a:prstGeom>
          <a:ln>
            <a:noFill/>
          </a:ln>
          <a:effectLst>
            <a:softEdge rad="112500"/>
          </a:effectLst>
        </p:spPr>
      </p:pic>
      <p:pic>
        <p:nvPicPr>
          <p:cNvPr id="6" name="Picture 5" descr="416911.jpg"/>
          <p:cNvPicPr>
            <a:picLocks noChangeAspect="1"/>
          </p:cNvPicPr>
          <p:nvPr/>
        </p:nvPicPr>
        <p:blipFill>
          <a:blip r:embed="rId2" cstate="print"/>
          <a:stretch>
            <a:fillRect/>
          </a:stretch>
        </p:blipFill>
        <p:spPr>
          <a:xfrm>
            <a:off x="1209675" y="1019913"/>
            <a:ext cx="6724650" cy="4818175"/>
          </a:xfrm>
          <a:prstGeom prst="rect">
            <a:avLst/>
          </a:prstGeom>
          <a:ln>
            <a:noFill/>
          </a:ln>
          <a:effectLst>
            <a:softEdge rad="112500"/>
          </a:effectLst>
        </p:spPr>
      </p:pic>
      <p:pic>
        <p:nvPicPr>
          <p:cNvPr id="7" name="Picture 6" descr="416911.jpg"/>
          <p:cNvPicPr>
            <a:picLocks noChangeAspect="1"/>
          </p:cNvPicPr>
          <p:nvPr/>
        </p:nvPicPr>
        <p:blipFill>
          <a:blip r:embed="rId2" cstate="print"/>
          <a:stretch>
            <a:fillRect/>
          </a:stretch>
        </p:blipFill>
        <p:spPr>
          <a:xfrm>
            <a:off x="1366838" y="1168689"/>
            <a:ext cx="6410325" cy="4520623"/>
          </a:xfrm>
          <a:prstGeom prst="rect">
            <a:avLst/>
          </a:prstGeom>
          <a:ln>
            <a:noFill/>
          </a:ln>
          <a:effectLst>
            <a:softEdge rad="112500"/>
          </a:effectLst>
        </p:spPr>
      </p:pic>
      <p:sp>
        <p:nvSpPr>
          <p:cNvPr id="8" name="Frame 7"/>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afterEffect">
                                  <p:stCondLst>
                                    <p:cond delay="0"/>
                                  </p:stCondLst>
                                  <p:childTnLst>
                                    <p:animEffect transition="out" filter="box(in)">
                                      <p:cBhvr>
                                        <p:cTn id="6" dur="5000"/>
                                        <p:tgtEl>
                                          <p:spTgt spid="7"/>
                                        </p:tgtEl>
                                      </p:cBhvr>
                                    </p:animEffect>
                                    <p:set>
                                      <p:cBhvr>
                                        <p:cTn id="7" dur="1" fill="hold">
                                          <p:stCondLst>
                                            <p:cond delay="4999"/>
                                          </p:stCondLst>
                                        </p:cTn>
                                        <p:tgtEl>
                                          <p:spTgt spid="7"/>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0"/>
                                        <p:tgtEl>
                                          <p:spTgt spid="6"/>
                                        </p:tgtEl>
                                      </p:cBhvr>
                                    </p:animEffect>
                                    <p:set>
                                      <p:cBhvr>
                                        <p:cTn id="10" dur="1" fill="hold">
                                          <p:stCondLst>
                                            <p:cond delay="4999"/>
                                          </p:stCondLst>
                                        </p:cTn>
                                        <p:tgtEl>
                                          <p:spTgt spid="6"/>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0"/>
                                        <p:tgtEl>
                                          <p:spTgt spid="5"/>
                                        </p:tgtEl>
                                      </p:cBhvr>
                                    </p:animEffect>
                                    <p:set>
                                      <p:cBhvr>
                                        <p:cTn id="13" dur="1" fill="hold">
                                          <p:stCondLst>
                                            <p:cond delay="4999"/>
                                          </p:stCondLst>
                                        </p:cTn>
                                        <p:tgtEl>
                                          <p:spTgt spid="5"/>
                                        </p:tgtEl>
                                        <p:attrNameLst>
                                          <p:attrName>style.visibility</p:attrName>
                                        </p:attrNameLst>
                                      </p:cBhvr>
                                      <p:to>
                                        <p:strVal val="hidden"/>
                                      </p:to>
                                    </p:set>
                                  </p:childTnLst>
                                </p:cTn>
                              </p:par>
                            </p:childTnLst>
                          </p:cTn>
                        </p:par>
                        <p:par>
                          <p:cTn id="14" fill="hold">
                            <p:stCondLst>
                              <p:cond delay="5000"/>
                            </p:stCondLst>
                            <p:childTnLst>
                              <p:par>
                                <p:cTn id="15" presetID="2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0" fill="hold"/>
                                        <p:tgtEl>
                                          <p:spTgt spid="2"/>
                                        </p:tgtEl>
                                        <p:attrNameLst>
                                          <p:attrName>ppt_w</p:attrName>
                                        </p:attrNameLst>
                                      </p:cBhvr>
                                      <p:tavLst>
                                        <p:tav tm="0">
                                          <p:val>
                                            <p:fltVal val="0"/>
                                          </p:val>
                                        </p:tav>
                                        <p:tav tm="100000">
                                          <p:val>
                                            <p:strVal val="#ppt_w"/>
                                          </p:val>
                                        </p:tav>
                                      </p:tavLst>
                                    </p:anim>
                                    <p:anim calcmode="lin" valueType="num">
                                      <p:cBhvr>
                                        <p:cTn id="18" dur="5000" fill="hold"/>
                                        <p:tgtEl>
                                          <p:spTgt spid="2"/>
                                        </p:tgtEl>
                                        <p:attrNameLst>
                                          <p:attrName>ppt_h</p:attrName>
                                        </p:attrNameLst>
                                      </p:cBhvr>
                                      <p:tavLst>
                                        <p:tav tm="0">
                                          <p:val>
                                            <p:fltVal val="0"/>
                                          </p:val>
                                        </p:tav>
                                        <p:tav tm="100000">
                                          <p:val>
                                            <p:strVal val="#ppt_h"/>
                                          </p:val>
                                        </p:tav>
                                      </p:tavLst>
                                    </p:anim>
                                    <p:anim calcmode="lin" valueType="num">
                                      <p:cBhvr>
                                        <p:cTn id="19" dur="5000" fill="hold"/>
                                        <p:tgtEl>
                                          <p:spTgt spid="2"/>
                                        </p:tgtEl>
                                        <p:attrNameLst>
                                          <p:attrName>ppt_x</p:attrName>
                                        </p:attrNameLst>
                                      </p:cBhvr>
                                      <p:tavLst>
                                        <p:tav tm="0">
                                          <p:val>
                                            <p:fltVal val="0.5"/>
                                          </p:val>
                                        </p:tav>
                                        <p:tav tm="100000">
                                          <p:val>
                                            <p:strVal val="#ppt_x"/>
                                          </p:val>
                                        </p:tav>
                                      </p:tavLst>
                                    </p:anim>
                                    <p:anim calcmode="lin" valueType="num">
                                      <p:cBhvr>
                                        <p:cTn id="20" dur="5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4.jpg"/>
          <p:cNvPicPr>
            <a:picLocks noChangeAspect="1"/>
          </p:cNvPicPr>
          <p:nvPr/>
        </p:nvPicPr>
        <p:blipFill>
          <a:blip r:embed="rId2" cstate="print"/>
          <a:stretch>
            <a:fillRect/>
          </a:stretch>
        </p:blipFill>
        <p:spPr>
          <a:xfrm>
            <a:off x="914400" y="687844"/>
            <a:ext cx="7315200" cy="5482312"/>
          </a:xfrm>
          <a:prstGeom prst="rect">
            <a:avLst/>
          </a:prstGeom>
          <a:ln>
            <a:noFill/>
          </a:ln>
          <a:effectLst>
            <a:softEdge rad="112500"/>
          </a:effectLst>
        </p:spPr>
      </p:pic>
      <p:pic>
        <p:nvPicPr>
          <p:cNvPr id="5" name="Picture 4" descr="416914.jpg"/>
          <p:cNvPicPr>
            <a:picLocks noChangeAspect="1"/>
          </p:cNvPicPr>
          <p:nvPr/>
        </p:nvPicPr>
        <p:blipFill>
          <a:blip r:embed="rId2" cstate="print"/>
          <a:stretch>
            <a:fillRect/>
          </a:stretch>
        </p:blipFill>
        <p:spPr>
          <a:xfrm>
            <a:off x="914400" y="687844"/>
            <a:ext cx="7315200" cy="5482312"/>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par>
                                <p:cTn id="8" presetID="3" presetClass="entr" presetSubtype="5"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72.jpg"/>
          <p:cNvPicPr>
            <a:picLocks noChangeAspect="1"/>
          </p:cNvPicPr>
          <p:nvPr/>
        </p:nvPicPr>
        <p:blipFill>
          <a:blip r:embed="rId2" cstate="print"/>
          <a:stretch>
            <a:fillRect/>
          </a:stretch>
        </p:blipFill>
        <p:spPr>
          <a:xfrm>
            <a:off x="457200" y="381000"/>
            <a:ext cx="4114800" cy="6129633"/>
          </a:xfrm>
          <a:prstGeom prst="rect">
            <a:avLst/>
          </a:prstGeom>
          <a:ln>
            <a:noFill/>
          </a:ln>
          <a:effectLst>
            <a:softEdge rad="112500"/>
          </a:effectLst>
        </p:spPr>
      </p:pic>
      <p:pic>
        <p:nvPicPr>
          <p:cNvPr id="3" name="Picture 2" descr="416879.jpg"/>
          <p:cNvPicPr>
            <a:picLocks noChangeAspect="1"/>
          </p:cNvPicPr>
          <p:nvPr/>
        </p:nvPicPr>
        <p:blipFill>
          <a:blip r:embed="rId3" cstate="print"/>
          <a:stretch>
            <a:fillRect/>
          </a:stretch>
        </p:blipFill>
        <p:spPr>
          <a:xfrm>
            <a:off x="4572000" y="364184"/>
            <a:ext cx="4114800" cy="6129632"/>
          </a:xfrm>
          <a:prstGeom prst="rect">
            <a:avLst/>
          </a:prstGeom>
          <a:ln>
            <a:noFill/>
          </a:ln>
          <a:effectLst>
            <a:softEdge rad="112500"/>
          </a:effectLst>
        </p:spPr>
      </p:pic>
      <p:sp>
        <p:nvSpPr>
          <p:cNvPr id="6" name="Frame 5"/>
          <p:cNvSpPr/>
          <p:nvPr/>
        </p:nvSpPr>
        <p:spPr>
          <a:xfrm>
            <a:off x="419100" y="304800"/>
            <a:ext cx="8305800" cy="62484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0" fill="hold"/>
                                        <p:tgtEl>
                                          <p:spTgt spid="2"/>
                                        </p:tgtEl>
                                        <p:attrNameLst>
                                          <p:attrName>ppt_w</p:attrName>
                                        </p:attrNameLst>
                                      </p:cBhvr>
                                      <p:tavLst>
                                        <p:tav tm="0">
                                          <p:val>
                                            <p:fltVal val="0"/>
                                          </p:val>
                                        </p:tav>
                                        <p:tav tm="100000">
                                          <p:val>
                                            <p:strVal val="#ppt_w"/>
                                          </p:val>
                                        </p:tav>
                                      </p:tavLst>
                                    </p:anim>
                                    <p:anim calcmode="lin" valueType="num">
                                      <p:cBhvr>
                                        <p:cTn id="11" dur="5000" fill="hold"/>
                                        <p:tgtEl>
                                          <p:spTgt spid="2"/>
                                        </p:tgtEl>
                                        <p:attrNameLst>
                                          <p:attrName>ppt_h</p:attrName>
                                        </p:attrNameLst>
                                      </p:cBhvr>
                                      <p:tavLst>
                                        <p:tav tm="0">
                                          <p:val>
                                            <p:fltVal val="0"/>
                                          </p:val>
                                        </p:tav>
                                        <p:tav tm="100000">
                                          <p:val>
                                            <p:strVal val="#ppt_h"/>
                                          </p:val>
                                        </p:tav>
                                      </p:tavLst>
                                    </p:anim>
                                    <p:animEffect transition="in" filter="fade">
                                      <p:cBhvr>
                                        <p:cTn id="12" dur="5000"/>
                                        <p:tgtEl>
                                          <p:spTgt spid="2"/>
                                        </p:tgtEl>
                                      </p:cBhvr>
                                    </p:animEffect>
                                  </p:childTnLst>
                                </p:cTn>
                              </p:par>
                              <p:par>
                                <p:cTn id="13" presetID="8" presetClass="emph" presetSubtype="0" fill="hold" nodeType="withEffect">
                                  <p:stCondLst>
                                    <p:cond delay="0"/>
                                  </p:stCondLst>
                                  <p:childTnLst>
                                    <p:animRot by="21600000">
                                      <p:cBhvr>
                                        <p:cTn id="14" dur="5000" fill="hold"/>
                                        <p:tgtEl>
                                          <p:spTgt spid="2"/>
                                        </p:tgtEl>
                                        <p:attrNameLst>
                                          <p:attrName>r</p:attrName>
                                        </p:attrNameLst>
                                      </p:cBhvr>
                                    </p:animRot>
                                  </p:childTnLst>
                                </p:cTn>
                              </p:par>
                              <p:par>
                                <p:cTn id="15" presetID="8"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5000"/>
                                        <p:tgtEl>
                                          <p:spTgt spid="3"/>
                                        </p:tgtEl>
                                      </p:cBhvr>
                                    </p:animEffect>
                                  </p:childTnLst>
                                </p:cTn>
                              </p:par>
                              <p:par>
                                <p:cTn id="18" presetID="53"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0" fill="hold"/>
                                        <p:tgtEl>
                                          <p:spTgt spid="3"/>
                                        </p:tgtEl>
                                        <p:attrNameLst>
                                          <p:attrName>ppt_w</p:attrName>
                                        </p:attrNameLst>
                                      </p:cBhvr>
                                      <p:tavLst>
                                        <p:tav tm="0">
                                          <p:val>
                                            <p:fltVal val="0"/>
                                          </p:val>
                                        </p:tav>
                                        <p:tav tm="100000">
                                          <p:val>
                                            <p:strVal val="#ppt_w"/>
                                          </p:val>
                                        </p:tav>
                                      </p:tavLst>
                                    </p:anim>
                                    <p:anim calcmode="lin" valueType="num">
                                      <p:cBhvr>
                                        <p:cTn id="21" dur="5000" fill="hold"/>
                                        <p:tgtEl>
                                          <p:spTgt spid="3"/>
                                        </p:tgtEl>
                                        <p:attrNameLst>
                                          <p:attrName>ppt_h</p:attrName>
                                        </p:attrNameLst>
                                      </p:cBhvr>
                                      <p:tavLst>
                                        <p:tav tm="0">
                                          <p:val>
                                            <p:fltVal val="0"/>
                                          </p:val>
                                        </p:tav>
                                        <p:tav tm="100000">
                                          <p:val>
                                            <p:strVal val="#ppt_h"/>
                                          </p:val>
                                        </p:tav>
                                      </p:tavLst>
                                    </p:anim>
                                    <p:animEffect transition="in" filter="fade">
                                      <p:cBhvr>
                                        <p:cTn id="22" dur="5000"/>
                                        <p:tgtEl>
                                          <p:spTgt spid="3"/>
                                        </p:tgtEl>
                                      </p:cBhvr>
                                    </p:animEffect>
                                  </p:childTnLst>
                                </p:cTn>
                              </p:par>
                              <p:par>
                                <p:cTn id="23" presetID="8" presetClass="emph" presetSubtype="0" fill="hold" nodeType="withEffect">
                                  <p:stCondLst>
                                    <p:cond delay="0"/>
                                  </p:stCondLst>
                                  <p:childTnLst>
                                    <p:animRot by="-21600000">
                                      <p:cBhvr>
                                        <p:cTn id="24"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08.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4" name="Picture 3" descr="416908.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6" name="Picture 5" descr="0_64a86_20ad074a_L.png"/>
          <p:cNvPicPr>
            <a:picLocks noChangeAspect="1"/>
          </p:cNvPicPr>
          <p:nvPr/>
        </p:nvPicPr>
        <p:blipFill>
          <a:blip r:embed="rId3" cstate="print"/>
          <a:stretch>
            <a:fillRect/>
          </a:stretch>
        </p:blipFill>
        <p:spPr>
          <a:xfrm rot="2182757">
            <a:off x="5679902" y="4174708"/>
            <a:ext cx="1576171" cy="2455095"/>
          </a:xfrm>
          <a:prstGeom prst="rect">
            <a:avLst/>
          </a:prstGeom>
        </p:spPr>
      </p:pic>
      <p:sp>
        <p:nvSpPr>
          <p:cNvPr id="7" name="Frame 6"/>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4"/>
                                        </p:tgtEl>
                                        <p:attrNameLst>
                                          <p:attrName>ppt_w</p:attrName>
                                        </p:attrNameLst>
                                      </p:cBhvr>
                                      <p:tavLst>
                                        <p:tav tm="0">
                                          <p:val>
                                            <p:strVal val="ppt_w"/>
                                          </p:val>
                                        </p:tav>
                                        <p:tav tm="100000">
                                          <p:val>
                                            <p:fltVal val="0"/>
                                          </p:val>
                                        </p:tav>
                                      </p:tavLst>
                                    </p:anim>
                                    <p:anim calcmode="lin" valueType="num">
                                      <p:cBhvr>
                                        <p:cTn id="7" dur="5000"/>
                                        <p:tgtEl>
                                          <p:spTgt spid="4"/>
                                        </p:tgtEl>
                                        <p:attrNameLst>
                                          <p:attrName>ppt_h</p:attrName>
                                        </p:attrNameLst>
                                      </p:cBhvr>
                                      <p:tavLst>
                                        <p:tav tm="0">
                                          <p:val>
                                            <p:strVal val="ppt_h"/>
                                          </p:val>
                                        </p:tav>
                                        <p:tav tm="100000">
                                          <p:val>
                                            <p:fltVal val="0"/>
                                          </p:val>
                                        </p:tav>
                                      </p:tavLst>
                                    </p:anim>
                                    <p:anim calcmode="lin" valueType="num">
                                      <p:cBhvr>
                                        <p:cTn id="8" dur="5000"/>
                                        <p:tgtEl>
                                          <p:spTgt spid="4"/>
                                        </p:tgtEl>
                                        <p:attrNameLst>
                                          <p:attrName>ppt_x</p:attrName>
                                        </p:attrNameLst>
                                      </p:cBhvr>
                                      <p:tavLst>
                                        <p:tav tm="0">
                                          <p:val>
                                            <p:strVal val="ppt_x"/>
                                          </p:val>
                                        </p:tav>
                                        <p:tav tm="100000">
                                          <p:val>
                                            <p:fltVal val="0.5"/>
                                          </p:val>
                                        </p:tav>
                                      </p:tavLst>
                                    </p:anim>
                                    <p:anim calcmode="lin" valueType="num">
                                      <p:cBhvr>
                                        <p:cTn id="9" dur="5000"/>
                                        <p:tgtEl>
                                          <p:spTgt spid="4"/>
                                        </p:tgtEl>
                                        <p:attrNameLst>
                                          <p:attrName>ppt_y</p:attrName>
                                        </p:attrNameLst>
                                      </p:cBhvr>
                                      <p:tavLst>
                                        <p:tav tm="0">
                                          <p:val>
                                            <p:strVal val="ppt_y"/>
                                          </p:val>
                                        </p:tav>
                                        <p:tav tm="100000">
                                          <p:val>
                                            <p:fltVal val="0.5"/>
                                          </p:val>
                                        </p:tav>
                                      </p:tavLst>
                                    </p:anim>
                                    <p:set>
                                      <p:cBhvr>
                                        <p:cTn id="10" dur="1" fill="hold">
                                          <p:stCondLst>
                                            <p:cond delay="4999"/>
                                          </p:stCondLst>
                                        </p:cTn>
                                        <p:tgtEl>
                                          <p:spTgt spid="4"/>
                                        </p:tgtEl>
                                        <p:attrNameLst>
                                          <p:attrName>style.visibility</p:attrName>
                                        </p:attrNameLst>
                                      </p:cBhvr>
                                      <p:to>
                                        <p:strVal val="hidden"/>
                                      </p:to>
                                    </p:set>
                                  </p:childTnLst>
                                </p:cTn>
                              </p:par>
                              <p:par>
                                <p:cTn id="11" presetID="21"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8)">
                                      <p:cBhvr>
                                        <p:cTn id="13" dur="50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0" fill="hold"/>
                                        <p:tgtEl>
                                          <p:spTgt spid="2"/>
                                        </p:tgtEl>
                                        <p:attrNameLst>
                                          <p:attrName>ppt_w</p:attrName>
                                        </p:attrNameLst>
                                      </p:cBhvr>
                                      <p:tavLst>
                                        <p:tav tm="0">
                                          <p:val>
                                            <p:fltVal val="0"/>
                                          </p:val>
                                        </p:tav>
                                        <p:tav tm="100000">
                                          <p:val>
                                            <p:strVal val="#ppt_w"/>
                                          </p:val>
                                        </p:tav>
                                      </p:tavLst>
                                    </p:anim>
                                    <p:anim calcmode="lin" valueType="num">
                                      <p:cBhvr>
                                        <p:cTn id="17" dur="5000" fill="hold"/>
                                        <p:tgtEl>
                                          <p:spTgt spid="2"/>
                                        </p:tgtEl>
                                        <p:attrNameLst>
                                          <p:attrName>ppt_h</p:attrName>
                                        </p:attrNameLst>
                                      </p:cBhvr>
                                      <p:tavLst>
                                        <p:tav tm="0">
                                          <p:val>
                                            <p:fltVal val="0"/>
                                          </p:val>
                                        </p:tav>
                                        <p:tav tm="100000">
                                          <p:val>
                                            <p:strVal val="#ppt_h"/>
                                          </p:val>
                                        </p:tav>
                                      </p:tavLst>
                                    </p:anim>
                                    <p:animEffect transition="in" filter="fade">
                                      <p:cBhvr>
                                        <p:cTn id="18" dur="5000"/>
                                        <p:tgtEl>
                                          <p:spTgt spid="2"/>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840359_0_294e9_af85ddfd_Vicente_Romero_Redondo.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5" name="Picture 4" descr="43840359_0_294e9_af85ddfd_Vicente_Romero_Redondo.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6" name="Picture 5" descr="hat 3.png"/>
          <p:cNvPicPr>
            <a:picLocks noChangeAspect="1"/>
          </p:cNvPicPr>
          <p:nvPr/>
        </p:nvPicPr>
        <p:blipFill>
          <a:blip r:embed="rId3" cstate="print"/>
          <a:stretch>
            <a:fillRect/>
          </a:stretch>
        </p:blipFill>
        <p:spPr>
          <a:xfrm>
            <a:off x="1066800" y="4572000"/>
            <a:ext cx="2196010" cy="1537207"/>
          </a:xfrm>
          <a:prstGeom prst="rect">
            <a:avLst/>
          </a:prstGeom>
        </p:spPr>
      </p:pic>
      <p:sp>
        <p:nvSpPr>
          <p:cNvPr id="7" name="Frame 6"/>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ppt_w/2"/>
                                          </p:val>
                                        </p:tav>
                                        <p:tav tm="100000">
                                          <p:val>
                                            <p:strVal val="#ppt_x"/>
                                          </p:val>
                                        </p:tav>
                                      </p:tavLst>
                                    </p:anim>
                                    <p:anim calcmode="lin" valueType="num">
                                      <p:cBhvr>
                                        <p:cTn id="8" dur="5000" fill="hold"/>
                                        <p:tgtEl>
                                          <p:spTgt spid="2"/>
                                        </p:tgtEl>
                                        <p:attrNameLst>
                                          <p:attrName>ppt_y</p:attrName>
                                        </p:attrNameLst>
                                      </p:cBhvr>
                                      <p:tavLst>
                                        <p:tav tm="0">
                                          <p:val>
                                            <p:strVal val="#ppt_y"/>
                                          </p:val>
                                        </p:tav>
                                        <p:tav tm="100000">
                                          <p:val>
                                            <p:strVal val="#ppt_y"/>
                                          </p:val>
                                        </p:tav>
                                      </p:tavLst>
                                    </p:anim>
                                    <p:anim calcmode="lin" valueType="num">
                                      <p:cBhvr>
                                        <p:cTn id="9" dur="5000" fill="hold"/>
                                        <p:tgtEl>
                                          <p:spTgt spid="2"/>
                                        </p:tgtEl>
                                        <p:attrNameLst>
                                          <p:attrName>ppt_w</p:attrName>
                                        </p:attrNameLst>
                                      </p:cBhvr>
                                      <p:tavLst>
                                        <p:tav tm="0">
                                          <p:val>
                                            <p:fltVal val="0"/>
                                          </p:val>
                                        </p:tav>
                                        <p:tav tm="100000">
                                          <p:val>
                                            <p:strVal val="#ppt_w"/>
                                          </p:val>
                                        </p:tav>
                                      </p:tavLst>
                                    </p:anim>
                                    <p:anim calcmode="lin" valueType="num">
                                      <p:cBhvr>
                                        <p:cTn id="10" dur="5000" fill="hold"/>
                                        <p:tgtEl>
                                          <p:spTgt spid="2"/>
                                        </p:tgtEl>
                                        <p:attrNameLst>
                                          <p:attrName>ppt_h</p:attrName>
                                        </p:attrNameLst>
                                      </p:cBhvr>
                                      <p:tavLst>
                                        <p:tav tm="0">
                                          <p:val>
                                            <p:strVal val="#ppt_h"/>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ppt_x</p:attrName>
                                        </p:attrNameLst>
                                      </p:cBhvr>
                                      <p:tavLst>
                                        <p:tav tm="0">
                                          <p:val>
                                            <p:strVal val="#ppt_x+#ppt_w/2"/>
                                          </p:val>
                                        </p:tav>
                                        <p:tav tm="100000">
                                          <p:val>
                                            <p:strVal val="#ppt_x"/>
                                          </p:val>
                                        </p:tav>
                                      </p:tavLst>
                                    </p:anim>
                                    <p:anim calcmode="lin" valueType="num">
                                      <p:cBhvr>
                                        <p:cTn id="14" dur="5000" fill="hold"/>
                                        <p:tgtEl>
                                          <p:spTgt spid="5"/>
                                        </p:tgtEl>
                                        <p:attrNameLst>
                                          <p:attrName>ppt_y</p:attrName>
                                        </p:attrNameLst>
                                      </p:cBhvr>
                                      <p:tavLst>
                                        <p:tav tm="0">
                                          <p:val>
                                            <p:strVal val="#ppt_y"/>
                                          </p:val>
                                        </p:tav>
                                        <p:tav tm="100000">
                                          <p:val>
                                            <p:strVal val="#ppt_y"/>
                                          </p:val>
                                        </p:tav>
                                      </p:tavLst>
                                    </p:anim>
                                    <p:anim calcmode="lin" valueType="num">
                                      <p:cBhvr>
                                        <p:cTn id="15" dur="5000" fill="hold"/>
                                        <p:tgtEl>
                                          <p:spTgt spid="5"/>
                                        </p:tgtEl>
                                        <p:attrNameLst>
                                          <p:attrName>ppt_w</p:attrName>
                                        </p:attrNameLst>
                                      </p:cBhvr>
                                      <p:tavLst>
                                        <p:tav tm="0">
                                          <p:val>
                                            <p:fltVal val="0"/>
                                          </p:val>
                                        </p:tav>
                                        <p:tav tm="100000">
                                          <p:val>
                                            <p:strVal val="#ppt_w"/>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1.png"/>
          <p:cNvPicPr>
            <a:picLocks noChangeAspect="1"/>
          </p:cNvPicPr>
          <p:nvPr/>
        </p:nvPicPr>
        <p:blipFill>
          <a:blip r:embed="rId2" cstate="print">
            <a:lum contrast="10000"/>
          </a:blip>
          <a:stretch>
            <a:fillRect/>
          </a:stretch>
        </p:blipFill>
        <p:spPr>
          <a:xfrm>
            <a:off x="457200" y="381000"/>
            <a:ext cx="4114800" cy="6124604"/>
          </a:xfrm>
          <a:prstGeom prst="rect">
            <a:avLst/>
          </a:prstGeom>
          <a:ln>
            <a:noFill/>
          </a:ln>
          <a:effectLst>
            <a:softEdge rad="112500"/>
          </a:effectLst>
        </p:spPr>
      </p:pic>
      <p:pic>
        <p:nvPicPr>
          <p:cNvPr id="4" name="Picture 3" descr="0---.jpg"/>
          <p:cNvPicPr>
            <a:picLocks noChangeAspect="1"/>
          </p:cNvPicPr>
          <p:nvPr/>
        </p:nvPicPr>
        <p:blipFill>
          <a:blip r:embed="rId3" cstate="print">
            <a:lum contrast="10000"/>
          </a:blip>
          <a:srcRect r="56"/>
          <a:stretch>
            <a:fillRect/>
          </a:stretch>
        </p:blipFill>
        <p:spPr>
          <a:xfrm flipH="1">
            <a:off x="4572000" y="366800"/>
            <a:ext cx="4114800" cy="6124400"/>
          </a:xfrm>
          <a:prstGeom prst="rect">
            <a:avLst/>
          </a:prstGeom>
          <a:ln>
            <a:noFill/>
          </a:ln>
          <a:effectLst>
            <a:softEdge rad="112500"/>
          </a:effectLst>
        </p:spPr>
      </p:pic>
      <p:pic>
        <p:nvPicPr>
          <p:cNvPr id="8" name="Picture 7" descr="62304757_1280884042_Krasnuyy_zont.png"/>
          <p:cNvPicPr>
            <a:picLocks noChangeAspect="1"/>
          </p:cNvPicPr>
          <p:nvPr/>
        </p:nvPicPr>
        <p:blipFill>
          <a:blip r:embed="rId4" cstate="print"/>
          <a:stretch>
            <a:fillRect/>
          </a:stretch>
        </p:blipFill>
        <p:spPr>
          <a:xfrm>
            <a:off x="4572000" y="4648200"/>
            <a:ext cx="1828800" cy="2048256"/>
          </a:xfrm>
          <a:prstGeom prst="rect">
            <a:avLst/>
          </a:prstGeom>
        </p:spPr>
      </p:pic>
      <p:sp>
        <p:nvSpPr>
          <p:cNvPr id="7" name="Frame 6"/>
          <p:cNvSpPr/>
          <p:nvPr/>
        </p:nvSpPr>
        <p:spPr>
          <a:xfrm>
            <a:off x="419100" y="304800"/>
            <a:ext cx="8305800" cy="6248400"/>
          </a:xfrm>
          <a:prstGeom prst="frame">
            <a:avLst>
              <a:gd name="adj1" fmla="val 984"/>
            </a:avLst>
          </a:prstGeom>
          <a:blipFill>
            <a:blip r:embed="rId5"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3" presetClass="entr" presetSubtype="5"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vertical)">
                                      <p:cBhvr>
                                        <p:cTn id="11" dur="5000"/>
                                        <p:tgtEl>
                                          <p:spTgt spid="2"/>
                                        </p:tgtEl>
                                      </p:cBhvr>
                                    </p:animEffect>
                                  </p:childTnLst>
                                </p:cTn>
                              </p:par>
                              <p:par>
                                <p:cTn id="12" presetID="17"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p:val>
                                            <p:fltVal val="0"/>
                                          </p:val>
                                        </p:tav>
                                        <p:tav tm="100000">
                                          <p:val>
                                            <p:strVal val="#ppt_w"/>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par>
                                <p:cTn id="16" presetID="3" presetClass="entr" presetSubtype="5"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vertical)">
                                      <p:cBhvr>
                                        <p:cTn id="18" dur="5000"/>
                                        <p:tgtEl>
                                          <p:spTgt spid="4"/>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74.jpg"/>
          <p:cNvPicPr>
            <a:picLocks noChangeAspect="1"/>
          </p:cNvPicPr>
          <p:nvPr/>
        </p:nvPicPr>
        <p:blipFill>
          <a:blip r:embed="rId2" cstate="print"/>
          <a:stretch>
            <a:fillRect/>
          </a:stretch>
        </p:blipFill>
        <p:spPr>
          <a:xfrm>
            <a:off x="914400" y="685801"/>
            <a:ext cx="7315200" cy="5486399"/>
          </a:xfrm>
          <a:prstGeom prst="rect">
            <a:avLst/>
          </a:prstGeom>
          <a:ln>
            <a:noFill/>
          </a:ln>
          <a:effectLst>
            <a:softEdge rad="112500"/>
          </a:effectLst>
        </p:spPr>
      </p:pic>
      <p:pic>
        <p:nvPicPr>
          <p:cNvPr id="6" name="Picture 5" descr="416874.jpg"/>
          <p:cNvPicPr>
            <a:picLocks noChangeAspect="1"/>
          </p:cNvPicPr>
          <p:nvPr/>
        </p:nvPicPr>
        <p:blipFill>
          <a:blip r:embed="rId2" cstate="print"/>
          <a:stretch>
            <a:fillRect/>
          </a:stretch>
        </p:blipFill>
        <p:spPr>
          <a:xfrm>
            <a:off x="914400" y="685801"/>
            <a:ext cx="7315200" cy="5486399"/>
          </a:xfrm>
          <a:prstGeom prst="rect">
            <a:avLst/>
          </a:prstGeom>
          <a:ln>
            <a:noFill/>
          </a:ln>
          <a:effectLst>
            <a:softEdge rad="112500"/>
          </a:effectLst>
        </p:spPr>
      </p:pic>
      <p:pic>
        <p:nvPicPr>
          <p:cNvPr id="5" name="Picture 4" descr="ballerina.png"/>
          <p:cNvPicPr>
            <a:picLocks noChangeAspect="1"/>
          </p:cNvPicPr>
          <p:nvPr/>
        </p:nvPicPr>
        <p:blipFill>
          <a:blip r:embed="rId3" cstate="print"/>
          <a:stretch>
            <a:fillRect/>
          </a:stretch>
        </p:blipFill>
        <p:spPr>
          <a:xfrm>
            <a:off x="914400" y="4876800"/>
            <a:ext cx="1645424" cy="1264920"/>
          </a:xfrm>
          <a:prstGeom prst="rect">
            <a:avLst/>
          </a:prstGeom>
        </p:spPr>
      </p:pic>
      <p:sp>
        <p:nvSpPr>
          <p:cNvPr id="7" name="Frame 6"/>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ppt_y-#ppt_h/2"/>
                                          </p:val>
                                        </p:tav>
                                        <p:tav tm="100000">
                                          <p:val>
                                            <p:strVal val="#ppt_y"/>
                                          </p:val>
                                        </p:tav>
                                      </p:tavLst>
                                    </p:anim>
                                    <p:anim calcmode="lin" valueType="num">
                                      <p:cBhvr>
                                        <p:cTn id="9" dur="5000" fill="hold"/>
                                        <p:tgtEl>
                                          <p:spTgt spid="2"/>
                                        </p:tgtEl>
                                        <p:attrNameLst>
                                          <p:attrName>ppt_w</p:attrName>
                                        </p:attrNameLst>
                                      </p:cBhvr>
                                      <p:tavLst>
                                        <p:tav tm="0">
                                          <p:val>
                                            <p:strVal val="#ppt_w"/>
                                          </p:val>
                                        </p:tav>
                                        <p:tav tm="100000">
                                          <p:val>
                                            <p:strVal val="#ppt_w"/>
                                          </p:val>
                                        </p:tav>
                                      </p:tavLst>
                                    </p:anim>
                                    <p:anim calcmode="lin" valueType="num">
                                      <p:cBhvr>
                                        <p:cTn id="10" dur="5000" fill="hold"/>
                                        <p:tgtEl>
                                          <p:spTgt spid="2"/>
                                        </p:tgtEl>
                                        <p:attrNameLst>
                                          <p:attrName>ppt_h</p:attrName>
                                        </p:attrNameLst>
                                      </p:cBhvr>
                                      <p:tavLst>
                                        <p:tav tm="0">
                                          <p:val>
                                            <p:fltVal val="0"/>
                                          </p:val>
                                        </p:tav>
                                        <p:tav tm="100000">
                                          <p:val>
                                            <p:strVal val="#ppt_h"/>
                                          </p:val>
                                        </p:tav>
                                      </p:tavLst>
                                    </p:anim>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0"/>
                                        <p:tgtEl>
                                          <p:spTgt spid="2"/>
                                        </p:tgtEl>
                                      </p:cBhvr>
                                    </p:animEffect>
                                  </p:childTnLst>
                                </p:cTn>
                              </p:par>
                              <p:par>
                                <p:cTn id="14" presetID="17"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ppt_x</p:attrName>
                                        </p:attrNameLst>
                                      </p:cBhvr>
                                      <p:tavLst>
                                        <p:tav tm="0">
                                          <p:val>
                                            <p:strVal val="#ppt_x"/>
                                          </p:val>
                                        </p:tav>
                                        <p:tav tm="100000">
                                          <p:val>
                                            <p:strVal val="#ppt_x"/>
                                          </p:val>
                                        </p:tav>
                                      </p:tavLst>
                                    </p:anim>
                                    <p:anim calcmode="lin" valueType="num">
                                      <p:cBhvr>
                                        <p:cTn id="17" dur="5000" fill="hold"/>
                                        <p:tgtEl>
                                          <p:spTgt spid="6"/>
                                        </p:tgtEl>
                                        <p:attrNameLst>
                                          <p:attrName>ppt_y</p:attrName>
                                        </p:attrNameLst>
                                      </p:cBhvr>
                                      <p:tavLst>
                                        <p:tav tm="0">
                                          <p:val>
                                            <p:strVal val="#ppt_y+#ppt_h/2"/>
                                          </p:val>
                                        </p:tav>
                                        <p:tav tm="100000">
                                          <p:val>
                                            <p:strVal val="#ppt_y"/>
                                          </p:val>
                                        </p:tav>
                                      </p:tavLst>
                                    </p:anim>
                                    <p:anim calcmode="lin" valueType="num">
                                      <p:cBhvr>
                                        <p:cTn id="18" dur="5000" fill="hold"/>
                                        <p:tgtEl>
                                          <p:spTgt spid="6"/>
                                        </p:tgtEl>
                                        <p:attrNameLst>
                                          <p:attrName>ppt_w</p:attrName>
                                        </p:attrNameLst>
                                      </p:cBhvr>
                                      <p:tavLst>
                                        <p:tav tm="0">
                                          <p:val>
                                            <p:strVal val="#ppt_w"/>
                                          </p:val>
                                        </p:tav>
                                        <p:tav tm="100000">
                                          <p:val>
                                            <p:strVal val="#ppt_w"/>
                                          </p:val>
                                        </p:tav>
                                      </p:tavLst>
                                    </p:anim>
                                    <p:anim calcmode="lin" valueType="num">
                                      <p:cBhvr>
                                        <p:cTn id="19" dur="5000" fill="hold"/>
                                        <p:tgtEl>
                                          <p:spTgt spid="6"/>
                                        </p:tgtEl>
                                        <p:attrNameLst>
                                          <p:attrName>ppt_h</p:attrName>
                                        </p:attrNameLst>
                                      </p:cBhvr>
                                      <p:tavLst>
                                        <p:tav tm="0">
                                          <p:val>
                                            <p:fltVal val="0"/>
                                          </p:val>
                                        </p:tav>
                                        <p:tav tm="100000">
                                          <p:val>
                                            <p:strVal val="#ppt_h"/>
                                          </p:val>
                                        </p:tav>
                                      </p:tavLst>
                                    </p:anim>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0"/>
                                        <p:tgtEl>
                                          <p:spTgt spid="6"/>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97.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5" name="Picture 4" descr="416897.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4" name="Picture 3" descr="ballerina.png"/>
          <p:cNvPicPr>
            <a:picLocks noChangeAspect="1"/>
          </p:cNvPicPr>
          <p:nvPr/>
        </p:nvPicPr>
        <p:blipFill>
          <a:blip r:embed="rId3" cstate="print"/>
          <a:stretch>
            <a:fillRect/>
          </a:stretch>
        </p:blipFill>
        <p:spPr>
          <a:xfrm rot="4796690">
            <a:off x="6490189" y="4513238"/>
            <a:ext cx="1840780" cy="1415100"/>
          </a:xfrm>
          <a:prstGeom prst="rect">
            <a:avLst/>
          </a:prstGeom>
        </p:spPr>
      </p:pic>
      <p:sp>
        <p:nvSpPr>
          <p:cNvPr id="6" name="Frame 5"/>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ppt_w/2"/>
                                          </p:val>
                                        </p:tav>
                                        <p:tav tm="100000">
                                          <p:val>
                                            <p:strVal val="#ppt_x"/>
                                          </p:val>
                                        </p:tav>
                                      </p:tavLst>
                                    </p:anim>
                                    <p:anim calcmode="lin" valueType="num">
                                      <p:cBhvr>
                                        <p:cTn id="8" dur="5000" fill="hold"/>
                                        <p:tgtEl>
                                          <p:spTgt spid="2"/>
                                        </p:tgtEl>
                                        <p:attrNameLst>
                                          <p:attrName>ppt_y</p:attrName>
                                        </p:attrNameLst>
                                      </p:cBhvr>
                                      <p:tavLst>
                                        <p:tav tm="0">
                                          <p:val>
                                            <p:strVal val="#ppt_y"/>
                                          </p:val>
                                        </p:tav>
                                        <p:tav tm="100000">
                                          <p:val>
                                            <p:strVal val="#ppt_y"/>
                                          </p:val>
                                        </p:tav>
                                      </p:tavLst>
                                    </p:anim>
                                    <p:anim calcmode="lin" valueType="num">
                                      <p:cBhvr>
                                        <p:cTn id="9" dur="5000" fill="hold"/>
                                        <p:tgtEl>
                                          <p:spTgt spid="2"/>
                                        </p:tgtEl>
                                        <p:attrNameLst>
                                          <p:attrName>ppt_w</p:attrName>
                                        </p:attrNameLst>
                                      </p:cBhvr>
                                      <p:tavLst>
                                        <p:tav tm="0">
                                          <p:val>
                                            <p:fltVal val="0"/>
                                          </p:val>
                                        </p:tav>
                                        <p:tav tm="100000">
                                          <p:val>
                                            <p:strVal val="#ppt_w"/>
                                          </p:val>
                                        </p:tav>
                                      </p:tavLst>
                                    </p:anim>
                                    <p:anim calcmode="lin" valueType="num">
                                      <p:cBhvr>
                                        <p:cTn id="10" dur="5000" fill="hold"/>
                                        <p:tgtEl>
                                          <p:spTgt spid="2"/>
                                        </p:tgtEl>
                                        <p:attrNameLst>
                                          <p:attrName>ppt_h</p:attrName>
                                        </p:attrNameLst>
                                      </p:cBhvr>
                                      <p:tavLst>
                                        <p:tav tm="0">
                                          <p:val>
                                            <p:strVal val="#ppt_h"/>
                                          </p:val>
                                        </p:tav>
                                        <p:tav tm="100000">
                                          <p:val>
                                            <p:strVal val="#ppt_h"/>
                                          </p:val>
                                        </p:tav>
                                      </p:tavLst>
                                    </p:anim>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5000"/>
                                        <p:tgtEl>
                                          <p:spTgt spid="2"/>
                                        </p:tgtEl>
                                      </p:cBhvr>
                                    </p:animEffect>
                                  </p:childTnLst>
                                </p:cTn>
                              </p:par>
                              <p:par>
                                <p:cTn id="14" presetID="17"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ppt_x</p:attrName>
                                        </p:attrNameLst>
                                      </p:cBhvr>
                                      <p:tavLst>
                                        <p:tav tm="0">
                                          <p:val>
                                            <p:strVal val="#ppt_x+#ppt_w/2"/>
                                          </p:val>
                                        </p:tav>
                                        <p:tav tm="100000">
                                          <p:val>
                                            <p:strVal val="#ppt_x"/>
                                          </p:val>
                                        </p:tav>
                                      </p:tavLst>
                                    </p:anim>
                                    <p:anim calcmode="lin" valueType="num">
                                      <p:cBhvr>
                                        <p:cTn id="17" dur="5000" fill="hold"/>
                                        <p:tgtEl>
                                          <p:spTgt spid="5"/>
                                        </p:tgtEl>
                                        <p:attrNameLst>
                                          <p:attrName>ppt_y</p:attrName>
                                        </p:attrNameLst>
                                      </p:cBhvr>
                                      <p:tavLst>
                                        <p:tav tm="0">
                                          <p:val>
                                            <p:strVal val="#ppt_y"/>
                                          </p:val>
                                        </p:tav>
                                        <p:tav tm="100000">
                                          <p:val>
                                            <p:strVal val="#ppt_y"/>
                                          </p:val>
                                        </p:tav>
                                      </p:tavLst>
                                    </p:anim>
                                    <p:anim calcmode="lin" valueType="num">
                                      <p:cBhvr>
                                        <p:cTn id="18" dur="5000" fill="hold"/>
                                        <p:tgtEl>
                                          <p:spTgt spid="5"/>
                                        </p:tgtEl>
                                        <p:attrNameLst>
                                          <p:attrName>ppt_w</p:attrName>
                                        </p:attrNameLst>
                                      </p:cBhvr>
                                      <p:tavLst>
                                        <p:tav tm="0">
                                          <p:val>
                                            <p:fltVal val="0"/>
                                          </p:val>
                                        </p:tav>
                                        <p:tav tm="100000">
                                          <p:val>
                                            <p:strVal val="#ppt_w"/>
                                          </p:val>
                                        </p:tav>
                                      </p:tavLst>
                                    </p:anim>
                                    <p:anim calcmode="lin" valueType="num">
                                      <p:cBhvr>
                                        <p:cTn id="19" dur="5000" fill="hold"/>
                                        <p:tgtEl>
                                          <p:spTgt spid="5"/>
                                        </p:tgtEl>
                                        <p:attrNameLst>
                                          <p:attrName>ppt_h</p:attrName>
                                        </p:attrNameLst>
                                      </p:cBhvr>
                                      <p:tavLst>
                                        <p:tav tm="0">
                                          <p:val>
                                            <p:strVal val="#ppt_h"/>
                                          </p:val>
                                        </p:tav>
                                        <p:tav tm="100000">
                                          <p:val>
                                            <p:strVal val="#ppt_h"/>
                                          </p:val>
                                        </p:tav>
                                      </p:tavLst>
                                    </p:anim>
                                  </p:childTnLst>
                                </p:cTn>
                              </p:par>
                              <p:par>
                                <p:cTn id="20" presetID="3" presetClass="entr" presetSubtype="5"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vertical)">
                                      <p:cBhvr>
                                        <p:cTn id="22" dur="5000"/>
                                        <p:tgtEl>
                                          <p:spTgt spid="5"/>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5" name="Picture 4" descr="09.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4" name="Picture 3" descr="ballerina.png"/>
          <p:cNvPicPr>
            <a:picLocks noChangeAspect="1"/>
          </p:cNvPicPr>
          <p:nvPr/>
        </p:nvPicPr>
        <p:blipFill>
          <a:blip r:embed="rId3" cstate="print"/>
          <a:stretch>
            <a:fillRect/>
          </a:stretch>
        </p:blipFill>
        <p:spPr>
          <a:xfrm rot="4010599">
            <a:off x="934105" y="4548975"/>
            <a:ext cx="1916920" cy="1473632"/>
          </a:xfrm>
          <a:prstGeom prst="rect">
            <a:avLst/>
          </a:prstGeom>
        </p:spPr>
      </p:pic>
      <p:sp>
        <p:nvSpPr>
          <p:cNvPr id="6" name="Frame 5"/>
          <p:cNvSpPr/>
          <p:nvPr/>
        </p:nvSpPr>
        <p:spPr>
          <a:xfrm>
            <a:off x="838200" y="609600"/>
            <a:ext cx="7467600" cy="56388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5"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withEffect">
                                  <p:stCondLst>
                                    <p:cond delay="0"/>
                                  </p:stCondLst>
                                  <p:childTnLst>
                                    <p:anim calcmode="lin" valueType="num">
                                      <p:cBhvr>
                                        <p:cTn id="6" dur="5000"/>
                                        <p:tgtEl>
                                          <p:spTgt spid="5"/>
                                        </p:tgtEl>
                                        <p:attrNameLst>
                                          <p:attrName>ppt_w</p:attrName>
                                        </p:attrNameLst>
                                      </p:cBhvr>
                                      <p:tavLst>
                                        <p:tav tm="0">
                                          <p:val>
                                            <p:strVal val="ppt_w"/>
                                          </p:val>
                                        </p:tav>
                                        <p:tav tm="100000">
                                          <p:val>
                                            <p:fltVal val="0"/>
                                          </p:val>
                                        </p:tav>
                                      </p:tavLst>
                                    </p:anim>
                                    <p:anim calcmode="lin" valueType="num">
                                      <p:cBhvr>
                                        <p:cTn id="7" dur="5000"/>
                                        <p:tgtEl>
                                          <p:spTgt spid="5"/>
                                        </p:tgtEl>
                                        <p:attrNameLst>
                                          <p:attrName>ppt_h</p:attrName>
                                        </p:attrNameLst>
                                      </p:cBhvr>
                                      <p:tavLst>
                                        <p:tav tm="0">
                                          <p:val>
                                            <p:strVal val="ppt_h"/>
                                          </p:val>
                                        </p:tav>
                                        <p:tav tm="100000">
                                          <p:val>
                                            <p:fltVal val="0"/>
                                          </p:val>
                                        </p:tav>
                                      </p:tavLst>
                                    </p:anim>
                                    <p:anim calcmode="lin" valueType="num">
                                      <p:cBhvr>
                                        <p:cTn id="8" dur="5000"/>
                                        <p:tgtEl>
                                          <p:spTgt spid="5"/>
                                        </p:tgtEl>
                                        <p:attrNameLst>
                                          <p:attrName>ppt_x</p:attrName>
                                        </p:attrNameLst>
                                      </p:cBhvr>
                                      <p:tavLst>
                                        <p:tav tm="0">
                                          <p:val>
                                            <p:strVal val="ppt_x"/>
                                          </p:val>
                                        </p:tav>
                                        <p:tav tm="100000">
                                          <p:val>
                                            <p:fltVal val="0.5"/>
                                          </p:val>
                                        </p:tav>
                                      </p:tavLst>
                                    </p:anim>
                                    <p:anim calcmode="lin" valueType="num">
                                      <p:cBhvr>
                                        <p:cTn id="9" dur="5000"/>
                                        <p:tgtEl>
                                          <p:spTgt spid="5"/>
                                        </p:tgtEl>
                                        <p:attrNameLst>
                                          <p:attrName>ppt_y</p:attrName>
                                        </p:attrNameLst>
                                      </p:cBhvr>
                                      <p:tavLst>
                                        <p:tav tm="0">
                                          <p:val>
                                            <p:strVal val="ppt_y"/>
                                          </p:val>
                                        </p:tav>
                                        <p:tav tm="100000">
                                          <p:val>
                                            <p:fltVal val="0.5"/>
                                          </p:val>
                                        </p:tav>
                                      </p:tavLst>
                                    </p:anim>
                                    <p:set>
                                      <p:cBhvr>
                                        <p:cTn id="10" dur="1" fill="hold">
                                          <p:stCondLst>
                                            <p:cond delay="4999"/>
                                          </p:stCondLst>
                                        </p:cTn>
                                        <p:tgtEl>
                                          <p:spTgt spid="5"/>
                                        </p:tgtEl>
                                        <p:attrNameLst>
                                          <p:attrName>style.visibility</p:attrName>
                                        </p:attrNameLst>
                                      </p:cBhvr>
                                      <p:to>
                                        <p:strVal val="hidden"/>
                                      </p:to>
                                    </p:set>
                                  </p:childTnLst>
                                </p:cTn>
                              </p:par>
                              <p:par>
                                <p:cTn id="11" presetID="6"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5000"/>
                                        <p:tgtEl>
                                          <p:spTgt spid="2"/>
                                        </p:tgtEl>
                                      </p:cBhvr>
                                    </p:animEffect>
                                  </p:childTnLst>
                                </p:cTn>
                              </p:par>
                            </p:childTnLst>
                          </p:cTn>
                        </p:par>
                        <p:par>
                          <p:cTn id="14" fill="hold">
                            <p:stCondLst>
                              <p:cond delay="5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07.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sp>
        <p:nvSpPr>
          <p:cNvPr id="5" name="Frame 4"/>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416907.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6" name="Picture 5"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7"/>
                                        </p:tgtEl>
                                        <p:attrNameLst>
                                          <p:attrName>ppt_w</p:attrName>
                                        </p:attrNameLst>
                                      </p:cBhvr>
                                      <p:tavLst>
                                        <p:tav tm="0">
                                          <p:val>
                                            <p:strVal val="ppt_w"/>
                                          </p:val>
                                        </p:tav>
                                        <p:tav tm="100000">
                                          <p:val>
                                            <p:fltVal val="0"/>
                                          </p:val>
                                        </p:tav>
                                      </p:tavLst>
                                    </p:anim>
                                    <p:anim calcmode="lin" valueType="num">
                                      <p:cBhvr>
                                        <p:cTn id="7" dur="5000"/>
                                        <p:tgtEl>
                                          <p:spTgt spid="7"/>
                                        </p:tgtEl>
                                        <p:attrNameLst>
                                          <p:attrName>ppt_h</p:attrName>
                                        </p:attrNameLst>
                                      </p:cBhvr>
                                      <p:tavLst>
                                        <p:tav tm="0">
                                          <p:val>
                                            <p:strVal val="ppt_h"/>
                                          </p:val>
                                        </p:tav>
                                        <p:tav tm="100000">
                                          <p:val>
                                            <p:fltVal val="0"/>
                                          </p:val>
                                        </p:tav>
                                      </p:tavLst>
                                    </p:anim>
                                    <p:anim calcmode="lin" valueType="num">
                                      <p:cBhvr>
                                        <p:cTn id="8" dur="5000"/>
                                        <p:tgtEl>
                                          <p:spTgt spid="7"/>
                                        </p:tgtEl>
                                        <p:attrNameLst>
                                          <p:attrName>ppt_x</p:attrName>
                                        </p:attrNameLst>
                                      </p:cBhvr>
                                      <p:tavLst>
                                        <p:tav tm="0">
                                          <p:val>
                                            <p:strVal val="ppt_x"/>
                                          </p:val>
                                        </p:tav>
                                        <p:tav tm="100000">
                                          <p:val>
                                            <p:fltVal val="0.5"/>
                                          </p:val>
                                        </p:tav>
                                      </p:tavLst>
                                    </p:anim>
                                    <p:anim calcmode="lin" valueType="num">
                                      <p:cBhvr>
                                        <p:cTn id="9" dur="5000"/>
                                        <p:tgtEl>
                                          <p:spTgt spid="7"/>
                                        </p:tgtEl>
                                        <p:attrNameLst>
                                          <p:attrName>ppt_y</p:attrName>
                                        </p:attrNameLst>
                                      </p:cBhvr>
                                      <p:tavLst>
                                        <p:tav tm="0">
                                          <p:val>
                                            <p:strVal val="ppt_y"/>
                                          </p:val>
                                        </p:tav>
                                        <p:tav tm="100000">
                                          <p:val>
                                            <p:fltVal val="0.5"/>
                                          </p:val>
                                        </p:tav>
                                      </p:tavLst>
                                    </p:anim>
                                    <p:set>
                                      <p:cBhvr>
                                        <p:cTn id="10" dur="1" fill="hold">
                                          <p:stCondLst>
                                            <p:cond delay="4999"/>
                                          </p:stCondLst>
                                        </p:cTn>
                                        <p:tgtEl>
                                          <p:spTgt spid="7"/>
                                        </p:tgtEl>
                                        <p:attrNameLst>
                                          <p:attrName>style.visibility</p:attrName>
                                        </p:attrNameLst>
                                      </p:cBhvr>
                                      <p:to>
                                        <p:strVal val="hidden"/>
                                      </p:to>
                                    </p:set>
                                  </p:childTnLst>
                                </p:cTn>
                              </p:par>
                              <p:par>
                                <p:cTn id="11" presetID="21"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8)">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98.jpg"/>
          <p:cNvPicPr>
            <a:picLocks noChangeAspect="1"/>
          </p:cNvPicPr>
          <p:nvPr/>
        </p:nvPicPr>
        <p:blipFill>
          <a:blip r:embed="rId2" cstate="print"/>
          <a:stretch>
            <a:fillRect/>
          </a:stretch>
        </p:blipFill>
        <p:spPr>
          <a:xfrm>
            <a:off x="914400" y="685800"/>
            <a:ext cx="7315200" cy="5486401"/>
          </a:xfrm>
          <a:prstGeom prst="rect">
            <a:avLst/>
          </a:prstGeom>
          <a:ln>
            <a:noFill/>
          </a:ln>
          <a:effectLst>
            <a:softEdge rad="112500"/>
          </a:effectLst>
        </p:spPr>
      </p:pic>
      <p:pic>
        <p:nvPicPr>
          <p:cNvPr id="4" name="Picture 3" descr="416898.jpg"/>
          <p:cNvPicPr>
            <a:picLocks noChangeAspect="1"/>
          </p:cNvPicPr>
          <p:nvPr/>
        </p:nvPicPr>
        <p:blipFill>
          <a:blip r:embed="rId2" cstate="print"/>
          <a:stretch>
            <a:fillRect/>
          </a:stretch>
        </p:blipFill>
        <p:spPr>
          <a:xfrm>
            <a:off x="914400" y="685800"/>
            <a:ext cx="3810000" cy="2819400"/>
          </a:xfrm>
          <a:prstGeom prst="rect">
            <a:avLst/>
          </a:prstGeom>
          <a:ln>
            <a:noFill/>
          </a:ln>
          <a:effectLst>
            <a:softEdge rad="112500"/>
          </a:effectLst>
        </p:spPr>
      </p:pic>
      <p:pic>
        <p:nvPicPr>
          <p:cNvPr id="5" name="Picture 4" descr="416898.jpg"/>
          <p:cNvPicPr>
            <a:picLocks noChangeAspect="1"/>
          </p:cNvPicPr>
          <p:nvPr/>
        </p:nvPicPr>
        <p:blipFill>
          <a:blip r:embed="rId2" cstate="print"/>
          <a:stretch>
            <a:fillRect/>
          </a:stretch>
        </p:blipFill>
        <p:spPr>
          <a:xfrm>
            <a:off x="4343400" y="3352800"/>
            <a:ext cx="3810000" cy="2819400"/>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withEffect">
                                  <p:stCondLst>
                                    <p:cond delay="0"/>
                                  </p:stCondLst>
                                  <p:childTnLst>
                                    <p:animEffect transition="out" filter="diamond(in)">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5000"/>
                                        <p:tgtEl>
                                          <p:spTgt spid="5"/>
                                        </p:tgtEl>
                                      </p:cBhvr>
                                    </p:animEffect>
                                    <p:set>
                                      <p:cBhvr>
                                        <p:cTn id="10" dur="1" fill="hold">
                                          <p:stCondLst>
                                            <p:cond delay="4999"/>
                                          </p:stCondLst>
                                        </p:cTn>
                                        <p:tgtEl>
                                          <p:spTgt spid="5"/>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6873.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8" name="Picture 7" descr="416873.jpg"/>
          <p:cNvPicPr>
            <a:picLocks noChangeAspect="1"/>
          </p:cNvPicPr>
          <p:nvPr/>
        </p:nvPicPr>
        <p:blipFill>
          <a:blip r:embed="rId2" cstate="print"/>
          <a:stretch>
            <a:fillRect/>
          </a:stretch>
        </p:blipFill>
        <p:spPr>
          <a:xfrm>
            <a:off x="1051560" y="838200"/>
            <a:ext cx="7040880" cy="5181600"/>
          </a:xfrm>
          <a:prstGeom prst="rect">
            <a:avLst/>
          </a:prstGeom>
          <a:ln>
            <a:noFill/>
          </a:ln>
          <a:effectLst>
            <a:softEdge rad="112500"/>
          </a:effectLst>
        </p:spPr>
      </p:pic>
      <p:pic>
        <p:nvPicPr>
          <p:cNvPr id="9" name="Picture 8" descr="416873.jpg"/>
          <p:cNvPicPr>
            <a:picLocks noChangeAspect="1"/>
          </p:cNvPicPr>
          <p:nvPr/>
        </p:nvPicPr>
        <p:blipFill>
          <a:blip r:embed="rId2" cstate="print"/>
          <a:stretch>
            <a:fillRect/>
          </a:stretch>
        </p:blipFill>
        <p:spPr>
          <a:xfrm>
            <a:off x="1211580" y="1006434"/>
            <a:ext cx="6720840" cy="4845132"/>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0"/>
                                        <p:tgtEl>
                                          <p:spTgt spid="9"/>
                                        </p:tgtEl>
                                      </p:cBhvr>
                                    </p:animEffect>
                                    <p:set>
                                      <p:cBhvr>
                                        <p:cTn id="10" dur="1" fill="hold">
                                          <p:stCondLst>
                                            <p:cond delay="4999"/>
                                          </p:stCondLst>
                                        </p:cTn>
                                        <p:tgtEl>
                                          <p:spTgt spid="9"/>
                                        </p:tgtEl>
                                        <p:attrNameLst>
                                          <p:attrName>style.visibility</p:attrName>
                                        </p:attrNameLst>
                                      </p:cBhvr>
                                      <p:to>
                                        <p:strVal val="hidden"/>
                                      </p:to>
                                    </p:set>
                                  </p:childTnLst>
                                </p:cTn>
                              </p:par>
                              <p:par>
                                <p:cTn id="11" presetID="13"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out)">
                                      <p:cBhvr>
                                        <p:cTn id="13"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jpg"/>
          <p:cNvPicPr>
            <a:picLocks noChangeAspect="1"/>
          </p:cNvPicPr>
          <p:nvPr/>
        </p:nvPicPr>
        <p:blipFill>
          <a:blip r:embed="rId2" cstate="print"/>
          <a:stretch>
            <a:fillRect/>
          </a:stretch>
        </p:blipFill>
        <p:spPr>
          <a:xfrm>
            <a:off x="914400" y="685801"/>
            <a:ext cx="7315200" cy="5486399"/>
          </a:xfrm>
          <a:prstGeom prst="rect">
            <a:avLst/>
          </a:prstGeom>
          <a:ln>
            <a:noFill/>
          </a:ln>
          <a:effectLst>
            <a:softEdge rad="112500"/>
          </a:effectLst>
        </p:spPr>
      </p:pic>
      <p:pic>
        <p:nvPicPr>
          <p:cNvPr id="4" name="Picture 3" descr="0.jpg"/>
          <p:cNvPicPr>
            <a:picLocks noChangeAspect="1"/>
          </p:cNvPicPr>
          <p:nvPr/>
        </p:nvPicPr>
        <p:blipFill>
          <a:blip r:embed="rId2" cstate="print"/>
          <a:stretch>
            <a:fillRect/>
          </a:stretch>
        </p:blipFill>
        <p:spPr>
          <a:xfrm>
            <a:off x="1143000" y="857251"/>
            <a:ext cx="6858000" cy="5143499"/>
          </a:xfrm>
          <a:prstGeom prst="rect">
            <a:avLst/>
          </a:prstGeom>
          <a:ln>
            <a:noFill/>
          </a:ln>
          <a:effectLst>
            <a:softEdge rad="112500"/>
          </a:effectLst>
        </p:spPr>
      </p:pic>
      <p:sp>
        <p:nvSpPr>
          <p:cNvPr id="5" name="Frame 4"/>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0"/>
                                        <p:tgtEl>
                                          <p:spTgt spid="2"/>
                                        </p:tgtEl>
                                      </p:cBhvr>
                                    </p:animEffect>
                                  </p:childTnLst>
                                </p:cTn>
                              </p:par>
                              <p:par>
                                <p:cTn id="8" presetID="12" presetClass="exit" presetSubtype="4" fill="hold" nodeType="withEffect">
                                  <p:stCondLst>
                                    <p:cond delay="0"/>
                                  </p:stCondLst>
                                  <p:childTnLst>
                                    <p:animEffect transition="out" filter="slide(fromBottom)">
                                      <p:cBhvr>
                                        <p:cTn id="9" dur="5000"/>
                                        <p:tgtEl>
                                          <p:spTgt spid="4"/>
                                        </p:tgtEl>
                                      </p:cBhvr>
                                    </p:animEffect>
                                    <p:set>
                                      <p:cBhvr>
                                        <p:cTn id="10"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70.jpg"/>
          <p:cNvPicPr>
            <a:picLocks noChangeAspect="1"/>
          </p:cNvPicPr>
          <p:nvPr/>
        </p:nvPicPr>
        <p:blipFill>
          <a:blip r:embed="rId3" cstate="print"/>
          <a:stretch>
            <a:fillRect/>
          </a:stretch>
        </p:blipFill>
        <p:spPr>
          <a:xfrm>
            <a:off x="304800" y="533400"/>
            <a:ext cx="3878324" cy="4648200"/>
          </a:xfrm>
          <a:prstGeom prst="ellipse">
            <a:avLst/>
          </a:prstGeom>
          <a:ln>
            <a:noFill/>
          </a:ln>
          <a:effectLst>
            <a:softEdge rad="112500"/>
          </a:effectLst>
        </p:spPr>
      </p:pic>
      <p:sp>
        <p:nvSpPr>
          <p:cNvPr id="3" name="TextBox 2"/>
          <p:cNvSpPr txBox="1"/>
          <p:nvPr/>
        </p:nvSpPr>
        <p:spPr>
          <a:xfrm>
            <a:off x="533400" y="5257800"/>
            <a:ext cx="3733800" cy="830997"/>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Images and text : Internet  </a:t>
            </a:r>
          </a:p>
          <a:p>
            <a:r>
              <a:rPr lang="en-US" sz="1600" i="1" dirty="0" smtClean="0">
                <a:latin typeface="Times New Roman" pitchFamily="18" charset="0"/>
                <a:cs typeface="Times New Roman" pitchFamily="18" charset="0"/>
              </a:rPr>
              <a:t>(Paintings by Vicente Romero Redondo)</a:t>
            </a:r>
          </a:p>
          <a:p>
            <a:r>
              <a:rPr lang="en-US" sz="1600" i="1" dirty="0" smtClean="0">
                <a:latin typeface="Times New Roman" pitchFamily="18" charset="0"/>
                <a:cs typeface="Times New Roman" pitchFamily="18" charset="0"/>
              </a:rPr>
              <a:t>Music: Richard </a:t>
            </a:r>
            <a:r>
              <a:rPr lang="gsw-FR" sz="1600" i="1" dirty="0" smtClean="0">
                <a:latin typeface="Times New Roman" pitchFamily="18" charset="0"/>
                <a:cs typeface="Times New Roman" pitchFamily="18" charset="0"/>
              </a:rPr>
              <a:t>Clayderman -</a:t>
            </a:r>
            <a:r>
              <a:rPr lang="en-US" sz="1600" i="1" dirty="0" smtClean="0">
                <a:latin typeface="Times New Roman" pitchFamily="18" charset="0"/>
                <a:cs typeface="Times New Roman" pitchFamily="18" charset="0"/>
              </a:rPr>
              <a:t> Belle</a:t>
            </a:r>
            <a:endParaRPr lang="en-US" sz="1600" i="1" dirty="0">
              <a:latin typeface="Times New Roman" pitchFamily="18" charset="0"/>
              <a:cs typeface="Times New Roman" pitchFamily="18" charset="0"/>
            </a:endParaRPr>
          </a:p>
        </p:txBody>
      </p:sp>
      <p:sp>
        <p:nvSpPr>
          <p:cNvPr id="4" name="TextBox 3"/>
          <p:cNvSpPr txBox="1"/>
          <p:nvPr/>
        </p:nvSpPr>
        <p:spPr>
          <a:xfrm>
            <a:off x="1295400" y="6096000"/>
            <a:ext cx="1447800" cy="584775"/>
          </a:xfrm>
          <a:prstGeom prst="rect">
            <a:avLst/>
          </a:prstGeom>
          <a:noFill/>
        </p:spPr>
        <p:txBody>
          <a:bodyPr wrap="square" rtlCol="0">
            <a:spAutoFit/>
          </a:bodyPr>
          <a:lstStyle/>
          <a:p>
            <a:r>
              <a:rPr lang="en-US" sz="3200" dirty="0" smtClean="0">
                <a:latin typeface="Kunstler Script" pitchFamily="66" charset="0"/>
              </a:rPr>
              <a:t>Adriana</a:t>
            </a:r>
            <a:endParaRPr lang="en-US" sz="3200" dirty="0">
              <a:latin typeface="Kunstler Script" pitchFamily="66" charset="0"/>
            </a:endParaRPr>
          </a:p>
        </p:txBody>
      </p:sp>
      <p:sp>
        <p:nvSpPr>
          <p:cNvPr id="7" name="Frame 6"/>
          <p:cNvSpPr/>
          <p:nvPr/>
        </p:nvSpPr>
        <p:spPr>
          <a:xfrm>
            <a:off x="0" y="0"/>
            <a:ext cx="9144000" cy="6858000"/>
          </a:xfrm>
          <a:prstGeom prst="frame">
            <a:avLst>
              <a:gd name="adj1" fmla="val 984"/>
            </a:avLst>
          </a:prstGeom>
          <a:blipFill>
            <a:blip r:embed="rId4"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572000" y="304800"/>
            <a:ext cx="4343400" cy="6001643"/>
          </a:xfrm>
          <a:prstGeom prst="rect">
            <a:avLst/>
          </a:prstGeom>
        </p:spPr>
        <p:txBody>
          <a:bodyPr wrap="square">
            <a:spAutoFit/>
          </a:bodyPr>
          <a:lstStyle/>
          <a:p>
            <a:r>
              <a:rPr lang="en-US" sz="1600" b="1" i="1" dirty="0" smtClean="0">
                <a:latin typeface="Times New Roman" pitchFamily="18" charset="0"/>
                <a:cs typeface="Times New Roman" pitchFamily="18" charset="0"/>
              </a:rPr>
              <a:t>Vicente Romero Redondo </a:t>
            </a:r>
            <a:r>
              <a:rPr lang="en-US" sz="1600" i="1" dirty="0" smtClean="0">
                <a:latin typeface="Times New Roman" pitchFamily="18" charset="0"/>
                <a:cs typeface="Times New Roman" pitchFamily="18" charset="0"/>
              </a:rPr>
              <a:t>was born in 1956 in Madrid as the eldest of four sons.</a:t>
            </a:r>
            <a:r>
              <a:rPr lang="en-US" sz="1600" dirty="0" smtClean="0"/>
              <a:t> </a:t>
            </a:r>
            <a:r>
              <a:rPr lang="en-US" sz="1600" i="1" dirty="0" smtClean="0">
                <a:latin typeface="Times New Roman" pitchFamily="18" charset="0"/>
                <a:cs typeface="Times New Roman" pitchFamily="18" charset="0"/>
              </a:rPr>
              <a:t>During his childhood, his parents thought he would dedicate</a:t>
            </a:r>
          </a:p>
          <a:p>
            <a:r>
              <a:rPr lang="en-US" sz="1600" i="1" dirty="0" smtClean="0">
                <a:latin typeface="Times New Roman" pitchFamily="18" charset="0"/>
                <a:cs typeface="Times New Roman" pitchFamily="18" charset="0"/>
              </a:rPr>
              <a:t> his life to painting. Romero achieved his dream: he began studies at the High School for Art San Fernando, the most prestigious art school in Spain (Salvador Dali studied there from 1922-1926). During his first years he dedicated his time to sculpture, but soon realized that only by painting could he express all the sensibility he possessed and needed to transmit. He graduated with special honors in 1982. Then he spent several years working on the street, not the most comfortable but surely the most efficient way to perfect his technique. He painted pastel portraits in coast villages of the mainland and the islands of Tenerife, Majorca and Ibiza. At the close of the eighties, Romero and his wife settled in the Costa Brava.</a:t>
            </a:r>
            <a:r>
              <a:rPr lang="en-US" sz="1600" dirty="0" smtClean="0"/>
              <a:t> </a:t>
            </a:r>
            <a:r>
              <a:rPr lang="en-US" sz="1600" i="1" dirty="0" smtClean="0">
                <a:latin typeface="Times New Roman" pitchFamily="18" charset="0"/>
                <a:cs typeface="Times New Roman" pitchFamily="18" charset="0"/>
              </a:rPr>
              <a:t>Since the early 90s Romero's paintings have been shown in individual expositions in Spain, France and Portugal. In 2001 he moved to Madrid, but he spends time as well in the Costa Brava with its incredible light, one of the most identifiable aspects of his work.</a:t>
            </a:r>
            <a:endParaRPr lang="en-US" sz="1600" i="1" dirty="0">
              <a:latin typeface="Times New Roman" pitchFamily="18" charset="0"/>
              <a:cs typeface="Times New Roman" pitchFamily="18" charset="0"/>
            </a:endParaRPr>
          </a:p>
        </p:txBody>
      </p:sp>
      <p:pic>
        <p:nvPicPr>
          <p:cNvPr id="12" name="Picture 11" descr="55.gif"/>
          <p:cNvPicPr>
            <a:picLocks noChangeAspect="1"/>
          </p:cNvPicPr>
          <p:nvPr/>
        </p:nvPicPr>
        <p:blipFill>
          <a:blip r:embed="rId5" cstate="print"/>
          <a:stretch>
            <a:fillRect/>
          </a:stretch>
        </p:blipFill>
        <p:spPr>
          <a:xfrm>
            <a:off x="5257800" y="6248400"/>
            <a:ext cx="2964180" cy="320040"/>
          </a:xfrm>
          <a:prstGeom prst="rect">
            <a:avLst/>
          </a:prstGeom>
        </p:spPr>
      </p:pic>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0" fill="hold"/>
                                        <p:tgtEl>
                                          <p:spTgt spid="2"/>
                                        </p:tgtEl>
                                        <p:attrNameLst>
                                          <p:attrName>ppt_w</p:attrName>
                                        </p:attrNameLst>
                                      </p:cBhvr>
                                      <p:tavLst>
                                        <p:tav tm="0">
                                          <p:val>
                                            <p:fltVal val="0"/>
                                          </p:val>
                                        </p:tav>
                                        <p:tav tm="100000">
                                          <p:val>
                                            <p:strVal val="#ppt_w"/>
                                          </p:val>
                                        </p:tav>
                                      </p:tavLst>
                                    </p:anim>
                                    <p:anim calcmode="lin" valueType="num">
                                      <p:cBhvr>
                                        <p:cTn id="11" dur="5000" fill="hold"/>
                                        <p:tgtEl>
                                          <p:spTgt spid="2"/>
                                        </p:tgtEl>
                                        <p:attrNameLst>
                                          <p:attrName>ppt_h</p:attrName>
                                        </p:attrNameLst>
                                      </p:cBhvr>
                                      <p:tavLst>
                                        <p:tav tm="0">
                                          <p:val>
                                            <p:fltVal val="0"/>
                                          </p:val>
                                        </p:tav>
                                        <p:tav tm="100000">
                                          <p:val>
                                            <p:strVal val="#ppt_h"/>
                                          </p:val>
                                        </p:tav>
                                      </p:tavLst>
                                    </p:anim>
                                    <p:animEffect transition="in" filter="fade">
                                      <p:cBhvr>
                                        <p:cTn id="12" dur="5000"/>
                                        <p:tgtEl>
                                          <p:spTgt spid="2"/>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7000"/>
                            </p:stCondLst>
                            <p:childTnLst>
                              <p:par>
                                <p:cTn id="18" presetID="53"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0" fill="hold"/>
                                        <p:tgtEl>
                                          <p:spTgt spid="3"/>
                                        </p:tgtEl>
                                        <p:attrNameLst>
                                          <p:attrName>ppt_w</p:attrName>
                                        </p:attrNameLst>
                                      </p:cBhvr>
                                      <p:tavLst>
                                        <p:tav tm="0">
                                          <p:val>
                                            <p:fltVal val="0"/>
                                          </p:val>
                                        </p:tav>
                                        <p:tav tm="100000">
                                          <p:val>
                                            <p:strVal val="#ppt_w"/>
                                          </p:val>
                                        </p:tav>
                                      </p:tavLst>
                                    </p:anim>
                                    <p:anim calcmode="lin" valueType="num">
                                      <p:cBhvr>
                                        <p:cTn id="21" dur="5000" fill="hold"/>
                                        <p:tgtEl>
                                          <p:spTgt spid="3"/>
                                        </p:tgtEl>
                                        <p:attrNameLst>
                                          <p:attrName>ppt_h</p:attrName>
                                        </p:attrNameLst>
                                      </p:cBhvr>
                                      <p:tavLst>
                                        <p:tav tm="0">
                                          <p:val>
                                            <p:fltVal val="0"/>
                                          </p:val>
                                        </p:tav>
                                        <p:tav tm="100000">
                                          <p:val>
                                            <p:strVal val="#ppt_h"/>
                                          </p:val>
                                        </p:tav>
                                      </p:tavLst>
                                    </p:anim>
                                    <p:animEffect transition="in" filter="fade">
                                      <p:cBhvr>
                                        <p:cTn id="22" dur="5000"/>
                                        <p:tgtEl>
                                          <p:spTgt spid="3"/>
                                        </p:tgtEl>
                                      </p:cBhvr>
                                    </p:animEffect>
                                  </p:childTnLst>
                                </p:cTn>
                              </p:par>
                            </p:childTnLst>
                          </p:cTn>
                        </p:par>
                        <p:par>
                          <p:cTn id="23" fill="hold">
                            <p:stCondLst>
                              <p:cond delay="12000"/>
                            </p:stCondLst>
                            <p:childTnLst>
                              <p:par>
                                <p:cTn id="24" presetID="5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000" fill="hold"/>
                                        <p:tgtEl>
                                          <p:spTgt spid="4"/>
                                        </p:tgtEl>
                                        <p:attrNameLst>
                                          <p:attrName>ppt_w</p:attrName>
                                        </p:attrNameLst>
                                      </p:cBhvr>
                                      <p:tavLst>
                                        <p:tav tm="0">
                                          <p:val>
                                            <p:fltVal val="0"/>
                                          </p:val>
                                        </p:tav>
                                        <p:tav tm="100000">
                                          <p:val>
                                            <p:strVal val="#ppt_w"/>
                                          </p:val>
                                        </p:tav>
                                      </p:tavLst>
                                    </p:anim>
                                    <p:anim calcmode="lin" valueType="num">
                                      <p:cBhvr>
                                        <p:cTn id="27" dur="3000" fill="hold"/>
                                        <p:tgtEl>
                                          <p:spTgt spid="4"/>
                                        </p:tgtEl>
                                        <p:attrNameLst>
                                          <p:attrName>ppt_h</p:attrName>
                                        </p:attrNameLst>
                                      </p:cBhvr>
                                      <p:tavLst>
                                        <p:tav tm="0">
                                          <p:val>
                                            <p:fltVal val="0"/>
                                          </p:val>
                                        </p:tav>
                                        <p:tav tm="100000">
                                          <p:val>
                                            <p:strVal val="#ppt_h"/>
                                          </p:val>
                                        </p:tav>
                                      </p:tavLst>
                                    </p:anim>
                                    <p:animEffect transition="in" filter="fade">
                                      <p:cBhvr>
                                        <p:cTn id="2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png"/>
          <p:cNvPicPr>
            <a:picLocks noChangeAspect="1"/>
          </p:cNvPicPr>
          <p:nvPr/>
        </p:nvPicPr>
        <p:blipFill>
          <a:blip r:embed="rId3" cstate="print"/>
          <a:stretch>
            <a:fillRect/>
          </a:stretch>
        </p:blipFill>
        <p:spPr>
          <a:xfrm>
            <a:off x="4572000" y="364183"/>
            <a:ext cx="4114800" cy="6129633"/>
          </a:xfrm>
          <a:prstGeom prst="rect">
            <a:avLst/>
          </a:prstGeom>
          <a:ln>
            <a:noFill/>
          </a:ln>
          <a:effectLst>
            <a:softEdge rad="112500"/>
          </a:effectLst>
        </p:spPr>
      </p:pic>
      <p:pic>
        <p:nvPicPr>
          <p:cNvPr id="3" name="Picture 2" descr="416881.jpg"/>
          <p:cNvPicPr>
            <a:picLocks noChangeAspect="1"/>
          </p:cNvPicPr>
          <p:nvPr/>
        </p:nvPicPr>
        <p:blipFill>
          <a:blip r:embed="rId4" cstate="print"/>
          <a:srcRect r="60"/>
          <a:stretch>
            <a:fillRect/>
          </a:stretch>
        </p:blipFill>
        <p:spPr>
          <a:xfrm flipH="1">
            <a:off x="457200" y="364183"/>
            <a:ext cx="4114800" cy="6129633"/>
          </a:xfrm>
          <a:prstGeom prst="rect">
            <a:avLst/>
          </a:prstGeom>
          <a:ln>
            <a:noFill/>
          </a:ln>
          <a:effectLst>
            <a:softEdge rad="112500"/>
          </a:effectLst>
        </p:spPr>
      </p:pic>
      <p:sp>
        <p:nvSpPr>
          <p:cNvPr id="11" name="Frame 10"/>
          <p:cNvSpPr/>
          <p:nvPr/>
        </p:nvSpPr>
        <p:spPr>
          <a:xfrm>
            <a:off x="419100" y="304800"/>
            <a:ext cx="8305800" cy="6248400"/>
          </a:xfrm>
          <a:prstGeom prst="frame">
            <a:avLst>
              <a:gd name="adj1" fmla="val 984"/>
            </a:avLst>
          </a:prstGeom>
          <a:blipFill>
            <a:blip r:embed="rId5"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x60b-pastel.jp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pic>
        <p:nvPicPr>
          <p:cNvPr id="7" name="Picture 6" descr="73x60b-pastel.jpg"/>
          <p:cNvPicPr>
            <a:picLocks noChangeAspect="1"/>
          </p:cNvPicPr>
          <p:nvPr/>
        </p:nvPicPr>
        <p:blipFill>
          <a:blip r:embed="rId2" cstate="print">
            <a:lum contrast="10000"/>
          </a:blip>
          <a:stretch>
            <a:fillRect/>
          </a:stretch>
        </p:blipFill>
        <p:spPr>
          <a:xfrm>
            <a:off x="914400" y="685800"/>
            <a:ext cx="7315200" cy="5486400"/>
          </a:xfrm>
          <a:prstGeom prst="rect">
            <a:avLst/>
          </a:prstGeom>
          <a:ln>
            <a:noFill/>
          </a:ln>
          <a:effectLst>
            <a:softEdge rad="112500"/>
          </a:effectLst>
        </p:spPr>
      </p:pic>
      <p:sp>
        <p:nvSpPr>
          <p:cNvPr id="8" name="Frame 7"/>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544" fill="hold" nodeType="afterEffect">
                                  <p:stCondLst>
                                    <p:cond delay="0"/>
                                  </p:stCondLst>
                                  <p:childTnLst>
                                    <p:anim calcmode="lin" valueType="num">
                                      <p:cBhvr>
                                        <p:cTn id="6" dur="5000"/>
                                        <p:tgtEl>
                                          <p:spTgt spid="7"/>
                                        </p:tgtEl>
                                        <p:attrNameLst>
                                          <p:attrName>ppt_w</p:attrName>
                                        </p:attrNameLst>
                                      </p:cBhvr>
                                      <p:tavLst>
                                        <p:tav tm="0">
                                          <p:val>
                                            <p:strVal val="ppt_w"/>
                                          </p:val>
                                        </p:tav>
                                        <p:tav tm="100000">
                                          <p:val>
                                            <p:fltVal val="0"/>
                                          </p:val>
                                        </p:tav>
                                      </p:tavLst>
                                    </p:anim>
                                    <p:anim calcmode="lin" valueType="num">
                                      <p:cBhvr>
                                        <p:cTn id="7" dur="5000"/>
                                        <p:tgtEl>
                                          <p:spTgt spid="7"/>
                                        </p:tgtEl>
                                        <p:attrNameLst>
                                          <p:attrName>ppt_h</p:attrName>
                                        </p:attrNameLst>
                                      </p:cBhvr>
                                      <p:tavLst>
                                        <p:tav tm="0">
                                          <p:val>
                                            <p:strVal val="ppt_h"/>
                                          </p:val>
                                        </p:tav>
                                        <p:tav tm="100000">
                                          <p:val>
                                            <p:fltVal val="0"/>
                                          </p:val>
                                        </p:tav>
                                      </p:tavLst>
                                    </p:anim>
                                    <p:anim calcmode="lin" valueType="num">
                                      <p:cBhvr>
                                        <p:cTn id="8" dur="5000"/>
                                        <p:tgtEl>
                                          <p:spTgt spid="7"/>
                                        </p:tgtEl>
                                        <p:attrNameLst>
                                          <p:attrName>ppt_x</p:attrName>
                                        </p:attrNameLst>
                                      </p:cBhvr>
                                      <p:tavLst>
                                        <p:tav tm="0">
                                          <p:val>
                                            <p:strVal val="ppt_x"/>
                                          </p:val>
                                        </p:tav>
                                        <p:tav tm="100000">
                                          <p:val>
                                            <p:fltVal val="0.5"/>
                                          </p:val>
                                        </p:tav>
                                      </p:tavLst>
                                    </p:anim>
                                    <p:anim calcmode="lin" valueType="num">
                                      <p:cBhvr>
                                        <p:cTn id="9" dur="5000"/>
                                        <p:tgtEl>
                                          <p:spTgt spid="7"/>
                                        </p:tgtEl>
                                        <p:attrNameLst>
                                          <p:attrName>ppt_y</p:attrName>
                                        </p:attrNameLst>
                                      </p:cBhvr>
                                      <p:tavLst>
                                        <p:tav tm="0">
                                          <p:val>
                                            <p:strVal val="ppt_y"/>
                                          </p:val>
                                        </p:tav>
                                        <p:tav tm="100000">
                                          <p:val>
                                            <p:fltVal val="0.5"/>
                                          </p:val>
                                        </p:tav>
                                      </p:tavLst>
                                    </p:anim>
                                    <p:set>
                                      <p:cBhvr>
                                        <p:cTn id="10" dur="1" fill="hold">
                                          <p:stCondLst>
                                            <p:cond delay="4999"/>
                                          </p:stCondLst>
                                        </p:cTn>
                                        <p:tgtEl>
                                          <p:spTgt spid="7"/>
                                        </p:tgtEl>
                                        <p:attrNameLst>
                                          <p:attrName>style.visibility</p:attrName>
                                        </p:attrNameLst>
                                      </p:cBhvr>
                                      <p:to>
                                        <p:strVal val="hidden"/>
                                      </p:to>
                                    </p:set>
                                  </p:childTnLst>
                                </p:cTn>
                              </p:par>
                              <p:par>
                                <p:cTn id="11" presetID="8"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50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0"/>
                                        <p:tgtEl>
                                          <p:spTgt spid="2"/>
                                        </p:tgtEl>
                                      </p:cBhvr>
                                    </p:animEffect>
                                  </p:childTnLst>
                                </p:cTn>
                              </p:par>
                              <p:par>
                                <p:cTn id="17" presetID="2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0" fill="hold"/>
                                        <p:tgtEl>
                                          <p:spTgt spid="2"/>
                                        </p:tgtEl>
                                        <p:attrNameLst>
                                          <p:attrName>ppt_w</p:attrName>
                                        </p:attrNameLst>
                                      </p:cBhvr>
                                      <p:tavLst>
                                        <p:tav tm="0">
                                          <p:val>
                                            <p:fltVal val="0"/>
                                          </p:val>
                                        </p:tav>
                                        <p:tav tm="100000">
                                          <p:val>
                                            <p:strVal val="#ppt_w"/>
                                          </p:val>
                                        </p:tav>
                                      </p:tavLst>
                                    </p:anim>
                                    <p:anim calcmode="lin" valueType="num">
                                      <p:cBhvr>
                                        <p:cTn id="20" dur="5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9.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pic>
        <p:nvPicPr>
          <p:cNvPr id="4" name="Picture 3" descr="416919.jpg"/>
          <p:cNvPicPr>
            <a:picLocks noChangeAspect="1"/>
          </p:cNvPicPr>
          <p:nvPr/>
        </p:nvPicPr>
        <p:blipFill>
          <a:blip r:embed="rId2" cstate="print"/>
          <a:stretch>
            <a:fillRect/>
          </a:stretch>
        </p:blipFill>
        <p:spPr>
          <a:xfrm>
            <a:off x="914400" y="685800"/>
            <a:ext cx="3759200" cy="2819400"/>
          </a:xfrm>
          <a:prstGeom prst="rect">
            <a:avLst/>
          </a:prstGeom>
          <a:ln>
            <a:noFill/>
          </a:ln>
          <a:effectLst>
            <a:softEdge rad="112500"/>
          </a:effectLst>
        </p:spPr>
      </p:pic>
      <p:pic>
        <p:nvPicPr>
          <p:cNvPr id="5" name="Picture 4" descr="416919.jpg"/>
          <p:cNvPicPr>
            <a:picLocks noChangeAspect="1"/>
          </p:cNvPicPr>
          <p:nvPr/>
        </p:nvPicPr>
        <p:blipFill>
          <a:blip r:embed="rId2" cstate="print"/>
          <a:stretch>
            <a:fillRect/>
          </a:stretch>
        </p:blipFill>
        <p:spPr>
          <a:xfrm>
            <a:off x="4572000" y="3200400"/>
            <a:ext cx="3657600" cy="2971800"/>
          </a:xfrm>
          <a:prstGeom prst="rect">
            <a:avLst/>
          </a:prstGeom>
          <a:ln>
            <a:noFill/>
          </a:ln>
          <a:effectLst>
            <a:softEdge rad="112500"/>
          </a:effectLst>
        </p:spPr>
      </p:pic>
      <p:sp>
        <p:nvSpPr>
          <p:cNvPr id="8" name="Frame 7"/>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afterEffect">
                                  <p:stCondLst>
                                    <p:cond delay="0"/>
                                  </p:stCondLst>
                                  <p:childTnLst>
                                    <p:animEffect transition="out" filter="diamond(in)">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5000"/>
                                        <p:tgtEl>
                                          <p:spTgt spid="5"/>
                                        </p:tgtEl>
                                      </p:cBhvr>
                                    </p:animEffect>
                                    <p:set>
                                      <p:cBhvr>
                                        <p:cTn id="10" dur="1" fill="hold">
                                          <p:stCondLst>
                                            <p:cond delay="4999"/>
                                          </p:stCondLst>
                                        </p:cTn>
                                        <p:tgtEl>
                                          <p:spTgt spid="5"/>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06.jpg"/>
          <p:cNvPicPr>
            <a:picLocks noChangeAspect="1"/>
          </p:cNvPicPr>
          <p:nvPr/>
        </p:nvPicPr>
        <p:blipFill>
          <a:blip r:embed="rId2" cstate="print"/>
          <a:stretch>
            <a:fillRect/>
          </a:stretch>
        </p:blipFill>
        <p:spPr>
          <a:xfrm>
            <a:off x="914400" y="685800"/>
            <a:ext cx="7315200" cy="5486400"/>
          </a:xfrm>
          <a:prstGeom prst="rect">
            <a:avLst/>
          </a:prstGeom>
          <a:ln>
            <a:noFill/>
          </a:ln>
          <a:effectLst>
            <a:softEdge rad="112500"/>
          </a:effectLst>
        </p:spPr>
      </p:pic>
      <p:sp>
        <p:nvSpPr>
          <p:cNvPr id="6" name="Frame 5"/>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894.jpg"/>
          <p:cNvPicPr>
            <a:picLocks noChangeAspect="1"/>
          </p:cNvPicPr>
          <p:nvPr/>
        </p:nvPicPr>
        <p:blipFill>
          <a:blip r:embed="rId2" cstate="print"/>
          <a:stretch>
            <a:fillRect/>
          </a:stretch>
        </p:blipFill>
        <p:spPr>
          <a:xfrm>
            <a:off x="1965960" y="243408"/>
            <a:ext cx="5212080" cy="6371185"/>
          </a:xfrm>
          <a:prstGeom prst="rect">
            <a:avLst/>
          </a:prstGeom>
          <a:ln>
            <a:noFill/>
          </a:ln>
          <a:effectLst>
            <a:softEdge rad="112500"/>
          </a:effectLst>
        </p:spPr>
      </p:pic>
      <p:pic>
        <p:nvPicPr>
          <p:cNvPr id="5" name="Picture 4" descr="416894.jpg"/>
          <p:cNvPicPr>
            <a:picLocks noChangeAspect="1"/>
          </p:cNvPicPr>
          <p:nvPr/>
        </p:nvPicPr>
        <p:blipFill>
          <a:blip r:embed="rId2" cstate="print"/>
          <a:stretch>
            <a:fillRect/>
          </a:stretch>
        </p:blipFill>
        <p:spPr>
          <a:xfrm>
            <a:off x="2140858" y="457200"/>
            <a:ext cx="4862284" cy="5943600"/>
          </a:xfrm>
          <a:prstGeom prst="rect">
            <a:avLst/>
          </a:prstGeom>
          <a:ln>
            <a:noFill/>
          </a:ln>
          <a:effectLst>
            <a:softEdge rad="112500"/>
          </a:effectLst>
        </p:spPr>
      </p:pic>
      <p:pic>
        <p:nvPicPr>
          <p:cNvPr id="6" name="Picture 5" descr="416894.jpg"/>
          <p:cNvPicPr>
            <a:picLocks noChangeAspect="1"/>
          </p:cNvPicPr>
          <p:nvPr/>
        </p:nvPicPr>
        <p:blipFill>
          <a:blip r:embed="rId2" cstate="print"/>
          <a:stretch>
            <a:fillRect/>
          </a:stretch>
        </p:blipFill>
        <p:spPr>
          <a:xfrm>
            <a:off x="2331720" y="635423"/>
            <a:ext cx="4480560" cy="5587155"/>
          </a:xfrm>
          <a:prstGeom prst="rect">
            <a:avLst/>
          </a:prstGeom>
          <a:ln>
            <a:noFill/>
          </a:ln>
          <a:effectLst>
            <a:softEdge rad="112500"/>
          </a:effectLst>
        </p:spPr>
      </p:pic>
      <p:pic>
        <p:nvPicPr>
          <p:cNvPr id="7" name="Picture 6" descr="416894.jpg"/>
          <p:cNvPicPr>
            <a:picLocks noChangeAspect="1"/>
          </p:cNvPicPr>
          <p:nvPr/>
        </p:nvPicPr>
        <p:blipFill>
          <a:blip r:embed="rId2" cstate="print"/>
          <a:stretch>
            <a:fillRect/>
          </a:stretch>
        </p:blipFill>
        <p:spPr>
          <a:xfrm>
            <a:off x="2560320" y="838200"/>
            <a:ext cx="4023360" cy="5181600"/>
          </a:xfrm>
          <a:prstGeom prst="rect">
            <a:avLst/>
          </a:prstGeom>
          <a:ln>
            <a:noFill/>
          </a:ln>
          <a:effectLst>
            <a:softEdge rad="112500"/>
          </a:effectLst>
        </p:spPr>
      </p:pic>
      <p:sp>
        <p:nvSpPr>
          <p:cNvPr id="8" name="Frame 7"/>
          <p:cNvSpPr/>
          <p:nvPr/>
        </p:nvSpPr>
        <p:spPr>
          <a:xfrm>
            <a:off x="1905000" y="228600"/>
            <a:ext cx="5334000" cy="6400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afterEffect">
                                  <p:stCondLst>
                                    <p:cond delay="0"/>
                                  </p:stCondLst>
                                  <p:childTnLst>
                                    <p:animEffect transition="out" filter="box(in)">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0"/>
                                        <p:tgtEl>
                                          <p:spTgt spid="6"/>
                                        </p:tgtEl>
                                      </p:cBhvr>
                                    </p:animEffect>
                                    <p:set>
                                      <p:cBhvr>
                                        <p:cTn id="10" dur="1" fill="hold">
                                          <p:stCondLst>
                                            <p:cond delay="4999"/>
                                          </p:stCondLst>
                                        </p:cTn>
                                        <p:tgtEl>
                                          <p:spTgt spid="6"/>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0"/>
                                        <p:tgtEl>
                                          <p:spTgt spid="7"/>
                                        </p:tgtEl>
                                      </p:cBhvr>
                                    </p:animEffect>
                                    <p:set>
                                      <p:cBhvr>
                                        <p:cTn id="13" dur="1" fill="hold">
                                          <p:stCondLst>
                                            <p:cond delay="4999"/>
                                          </p:stCondLst>
                                        </p:cTn>
                                        <p:tgtEl>
                                          <p:spTgt spid="7"/>
                                        </p:tgtEl>
                                        <p:attrNameLst>
                                          <p:attrName>style.visibility</p:attrName>
                                        </p:attrNameLst>
                                      </p:cBhvr>
                                      <p:to>
                                        <p:strVal val="hidden"/>
                                      </p:to>
                                    </p:set>
                                  </p:childTnLst>
                                </p:cTn>
                              </p:par>
                              <p:par>
                                <p:cTn id="14" presetID="13" presetClass="entr" presetSubtype="3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6918.jpg"/>
          <p:cNvPicPr>
            <a:picLocks noChangeAspect="1"/>
          </p:cNvPicPr>
          <p:nvPr/>
        </p:nvPicPr>
        <p:blipFill>
          <a:blip r:embed="rId2" cstate="print"/>
          <a:srcRect b="49"/>
          <a:stretch>
            <a:fillRect/>
          </a:stretch>
        </p:blipFill>
        <p:spPr>
          <a:xfrm>
            <a:off x="868680" y="651510"/>
            <a:ext cx="7406640" cy="5554980"/>
          </a:xfrm>
          <a:prstGeom prst="rect">
            <a:avLst/>
          </a:prstGeom>
          <a:ln>
            <a:noFill/>
          </a:ln>
          <a:effectLst>
            <a:softEdge rad="112500"/>
          </a:effectLst>
        </p:spPr>
      </p:pic>
      <p:pic>
        <p:nvPicPr>
          <p:cNvPr id="6" name="Picture 5" descr="416918.jpg"/>
          <p:cNvPicPr>
            <a:picLocks noChangeAspect="1"/>
          </p:cNvPicPr>
          <p:nvPr/>
        </p:nvPicPr>
        <p:blipFill>
          <a:blip r:embed="rId2" cstate="print"/>
          <a:srcRect b="49"/>
          <a:stretch>
            <a:fillRect/>
          </a:stretch>
        </p:blipFill>
        <p:spPr>
          <a:xfrm>
            <a:off x="868680" y="651510"/>
            <a:ext cx="7406640" cy="5554980"/>
          </a:xfrm>
          <a:prstGeom prst="rect">
            <a:avLst/>
          </a:prstGeom>
          <a:ln>
            <a:noFill/>
          </a:ln>
          <a:effectLst>
            <a:softEdge rad="112500"/>
          </a:effectLst>
        </p:spPr>
      </p:pic>
      <p:sp>
        <p:nvSpPr>
          <p:cNvPr id="7" name="Frame 6"/>
          <p:cNvSpPr/>
          <p:nvPr/>
        </p:nvSpPr>
        <p:spPr>
          <a:xfrm>
            <a:off x="838200" y="609600"/>
            <a:ext cx="7467600" cy="5638800"/>
          </a:xfrm>
          <a:prstGeom prst="frame">
            <a:avLst>
              <a:gd name="adj1" fmla="val 984"/>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55.gif"/>
          <p:cNvPicPr>
            <a:picLocks noChangeAspect="1"/>
          </p:cNvPicPr>
          <p:nvPr/>
        </p:nvPicPr>
        <p:blipFill>
          <a:blip r:embed="rId4" cstate="print"/>
          <a:stretch>
            <a:fillRect/>
          </a:stretch>
        </p:blipFill>
        <p:spPr>
          <a:xfrm>
            <a:off x="3089910" y="6324600"/>
            <a:ext cx="2964180" cy="320040"/>
          </a:xfrm>
          <a:prstGeom prst="rect">
            <a:avLst/>
          </a:prstGeom>
        </p:spPr>
      </p:pic>
    </p:spTree>
  </p:cSld>
  <p:clrMapOvr>
    <a:masterClrMapping/>
  </p:clrMapOvr>
  <p:transition spd="slow"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l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Belle</Template>
  <TotalTime>4</TotalTime>
  <Words>239</Words>
  <Application>Microsoft Office PowerPoint</Application>
  <PresentationFormat>On-screen Show (4:3)</PresentationFormat>
  <Paragraphs>9</Paragraphs>
  <Slides>33</Slides>
  <Notes>2</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Belle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Adriana Nastase</dc:creator>
  <cp:lastModifiedBy>Adriana Nastase</cp:lastModifiedBy>
  <cp:revision>2</cp:revision>
  <dcterms:created xsi:type="dcterms:W3CDTF">2012-03-08T06:06:02Z</dcterms:created>
  <dcterms:modified xsi:type="dcterms:W3CDTF">2012-03-08T06:10:58Z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3887059</vt:lpwstr>
  </property>
  <property fmtid="{D5CDD505-2E9C-101B-9397-08002B2CF9AE}" pid="3" name="NXPowerLiteVersion">
    <vt:lpwstr>D4.1.2</vt:lpwstr>
  </property>
</Properties>
</file>